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89" r:id="rId2"/>
    <p:sldId id="288" r:id="rId3"/>
    <p:sldId id="265" r:id="rId4"/>
    <p:sldId id="290" r:id="rId5"/>
    <p:sldId id="291" r:id="rId6"/>
    <p:sldId id="278" r:id="rId7"/>
    <p:sldId id="275" r:id="rId8"/>
    <p:sldId id="292" r:id="rId9"/>
    <p:sldId id="279" r:id="rId10"/>
    <p:sldId id="277" r:id="rId11"/>
    <p:sldId id="287" r:id="rId12"/>
    <p:sldId id="283" r:id="rId13"/>
    <p:sldId id="276" r:id="rId14"/>
    <p:sldId id="282" r:id="rId15"/>
    <p:sldId id="284" r:id="rId16"/>
    <p:sldId id="285" r:id="rId17"/>
    <p:sldId id="286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02" y="-9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p3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p2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\TUe\SEC\EME30%20Betadidactisch%20Ontwerpen\WikiWijs\Lessen\Les%205%20-%20Verwerking\Book1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Percentage bij lengte</c:v>
          </c:tx>
          <c:marker>
            <c:symbol val="none"/>
          </c:marker>
          <c:cat>
            <c:numRef>
              <c:f>Blad1!$K$5:$K$125</c:f>
              <c:numCache>
                <c:formatCode>General</c:formatCode>
                <c:ptCount val="121"/>
                <c:pt idx="0">
                  <c:v>120</c:v>
                </c:pt>
                <c:pt idx="1">
                  <c:v>121</c:v>
                </c:pt>
                <c:pt idx="2">
                  <c:v>122</c:v>
                </c:pt>
                <c:pt idx="3">
                  <c:v>123</c:v>
                </c:pt>
                <c:pt idx="4">
                  <c:v>124</c:v>
                </c:pt>
                <c:pt idx="5">
                  <c:v>125</c:v>
                </c:pt>
                <c:pt idx="6">
                  <c:v>126</c:v>
                </c:pt>
                <c:pt idx="7">
                  <c:v>127</c:v>
                </c:pt>
                <c:pt idx="8">
                  <c:v>128</c:v>
                </c:pt>
                <c:pt idx="9">
                  <c:v>129</c:v>
                </c:pt>
                <c:pt idx="10">
                  <c:v>130</c:v>
                </c:pt>
                <c:pt idx="11">
                  <c:v>131</c:v>
                </c:pt>
                <c:pt idx="12">
                  <c:v>132</c:v>
                </c:pt>
                <c:pt idx="13">
                  <c:v>133</c:v>
                </c:pt>
                <c:pt idx="14">
                  <c:v>134</c:v>
                </c:pt>
                <c:pt idx="15">
                  <c:v>135</c:v>
                </c:pt>
                <c:pt idx="16">
                  <c:v>136</c:v>
                </c:pt>
                <c:pt idx="17">
                  <c:v>137</c:v>
                </c:pt>
                <c:pt idx="18">
                  <c:v>138</c:v>
                </c:pt>
                <c:pt idx="19">
                  <c:v>139</c:v>
                </c:pt>
                <c:pt idx="20">
                  <c:v>140</c:v>
                </c:pt>
                <c:pt idx="21">
                  <c:v>141</c:v>
                </c:pt>
                <c:pt idx="22">
                  <c:v>142</c:v>
                </c:pt>
                <c:pt idx="23">
                  <c:v>143</c:v>
                </c:pt>
                <c:pt idx="24">
                  <c:v>144</c:v>
                </c:pt>
                <c:pt idx="25">
                  <c:v>145</c:v>
                </c:pt>
                <c:pt idx="26">
                  <c:v>146</c:v>
                </c:pt>
                <c:pt idx="27">
                  <c:v>147</c:v>
                </c:pt>
                <c:pt idx="28">
                  <c:v>148</c:v>
                </c:pt>
                <c:pt idx="29">
                  <c:v>149</c:v>
                </c:pt>
                <c:pt idx="30">
                  <c:v>150</c:v>
                </c:pt>
                <c:pt idx="31">
                  <c:v>151</c:v>
                </c:pt>
                <c:pt idx="32">
                  <c:v>152</c:v>
                </c:pt>
                <c:pt idx="33">
                  <c:v>153</c:v>
                </c:pt>
                <c:pt idx="34">
                  <c:v>154</c:v>
                </c:pt>
                <c:pt idx="35">
                  <c:v>155</c:v>
                </c:pt>
                <c:pt idx="36">
                  <c:v>156</c:v>
                </c:pt>
                <c:pt idx="37">
                  <c:v>157</c:v>
                </c:pt>
                <c:pt idx="38">
                  <c:v>158</c:v>
                </c:pt>
                <c:pt idx="39">
                  <c:v>159</c:v>
                </c:pt>
                <c:pt idx="40">
                  <c:v>160</c:v>
                </c:pt>
                <c:pt idx="41">
                  <c:v>161</c:v>
                </c:pt>
                <c:pt idx="42">
                  <c:v>162</c:v>
                </c:pt>
                <c:pt idx="43">
                  <c:v>163</c:v>
                </c:pt>
                <c:pt idx="44">
                  <c:v>164</c:v>
                </c:pt>
                <c:pt idx="45">
                  <c:v>165</c:v>
                </c:pt>
                <c:pt idx="46">
                  <c:v>166</c:v>
                </c:pt>
                <c:pt idx="47">
                  <c:v>167</c:v>
                </c:pt>
                <c:pt idx="48">
                  <c:v>168</c:v>
                </c:pt>
                <c:pt idx="49">
                  <c:v>169</c:v>
                </c:pt>
                <c:pt idx="50">
                  <c:v>170</c:v>
                </c:pt>
                <c:pt idx="51">
                  <c:v>171</c:v>
                </c:pt>
                <c:pt idx="52">
                  <c:v>172</c:v>
                </c:pt>
                <c:pt idx="53">
                  <c:v>173</c:v>
                </c:pt>
                <c:pt idx="54">
                  <c:v>174</c:v>
                </c:pt>
                <c:pt idx="55">
                  <c:v>175</c:v>
                </c:pt>
                <c:pt idx="56">
                  <c:v>176</c:v>
                </c:pt>
                <c:pt idx="57">
                  <c:v>177</c:v>
                </c:pt>
                <c:pt idx="58">
                  <c:v>178</c:v>
                </c:pt>
                <c:pt idx="59">
                  <c:v>179</c:v>
                </c:pt>
                <c:pt idx="60">
                  <c:v>180</c:v>
                </c:pt>
                <c:pt idx="61">
                  <c:v>181</c:v>
                </c:pt>
                <c:pt idx="62">
                  <c:v>182</c:v>
                </c:pt>
                <c:pt idx="63">
                  <c:v>183</c:v>
                </c:pt>
                <c:pt idx="64">
                  <c:v>184</c:v>
                </c:pt>
                <c:pt idx="65">
                  <c:v>185</c:v>
                </c:pt>
                <c:pt idx="66">
                  <c:v>186</c:v>
                </c:pt>
                <c:pt idx="67">
                  <c:v>187</c:v>
                </c:pt>
                <c:pt idx="68">
                  <c:v>188</c:v>
                </c:pt>
                <c:pt idx="69">
                  <c:v>189</c:v>
                </c:pt>
                <c:pt idx="70">
                  <c:v>190</c:v>
                </c:pt>
                <c:pt idx="71">
                  <c:v>191</c:v>
                </c:pt>
                <c:pt idx="72">
                  <c:v>192</c:v>
                </c:pt>
                <c:pt idx="73">
                  <c:v>193</c:v>
                </c:pt>
                <c:pt idx="74">
                  <c:v>194</c:v>
                </c:pt>
                <c:pt idx="75">
                  <c:v>195</c:v>
                </c:pt>
                <c:pt idx="76">
                  <c:v>196</c:v>
                </c:pt>
                <c:pt idx="77">
                  <c:v>197</c:v>
                </c:pt>
                <c:pt idx="78">
                  <c:v>198</c:v>
                </c:pt>
                <c:pt idx="79">
                  <c:v>199</c:v>
                </c:pt>
                <c:pt idx="80">
                  <c:v>200</c:v>
                </c:pt>
                <c:pt idx="81">
                  <c:v>201</c:v>
                </c:pt>
                <c:pt idx="82">
                  <c:v>202</c:v>
                </c:pt>
                <c:pt idx="83">
                  <c:v>203</c:v>
                </c:pt>
                <c:pt idx="84">
                  <c:v>204</c:v>
                </c:pt>
                <c:pt idx="85">
                  <c:v>205</c:v>
                </c:pt>
                <c:pt idx="86">
                  <c:v>206</c:v>
                </c:pt>
                <c:pt idx="87">
                  <c:v>207</c:v>
                </c:pt>
                <c:pt idx="88">
                  <c:v>208</c:v>
                </c:pt>
                <c:pt idx="89">
                  <c:v>209</c:v>
                </c:pt>
                <c:pt idx="90">
                  <c:v>210</c:v>
                </c:pt>
                <c:pt idx="91">
                  <c:v>211</c:v>
                </c:pt>
                <c:pt idx="92">
                  <c:v>212</c:v>
                </c:pt>
                <c:pt idx="93">
                  <c:v>213</c:v>
                </c:pt>
                <c:pt idx="94">
                  <c:v>214</c:v>
                </c:pt>
                <c:pt idx="95">
                  <c:v>215</c:v>
                </c:pt>
                <c:pt idx="96">
                  <c:v>216</c:v>
                </c:pt>
                <c:pt idx="97">
                  <c:v>217</c:v>
                </c:pt>
                <c:pt idx="98">
                  <c:v>218</c:v>
                </c:pt>
                <c:pt idx="99">
                  <c:v>219</c:v>
                </c:pt>
                <c:pt idx="100">
                  <c:v>220</c:v>
                </c:pt>
                <c:pt idx="101">
                  <c:v>221</c:v>
                </c:pt>
                <c:pt idx="102">
                  <c:v>222</c:v>
                </c:pt>
                <c:pt idx="103">
                  <c:v>223</c:v>
                </c:pt>
                <c:pt idx="104">
                  <c:v>224</c:v>
                </c:pt>
                <c:pt idx="105">
                  <c:v>225</c:v>
                </c:pt>
                <c:pt idx="106">
                  <c:v>226</c:v>
                </c:pt>
                <c:pt idx="107">
                  <c:v>227</c:v>
                </c:pt>
                <c:pt idx="108">
                  <c:v>228</c:v>
                </c:pt>
                <c:pt idx="109">
                  <c:v>229</c:v>
                </c:pt>
                <c:pt idx="110">
                  <c:v>230</c:v>
                </c:pt>
                <c:pt idx="111">
                  <c:v>231</c:v>
                </c:pt>
                <c:pt idx="112">
                  <c:v>232</c:v>
                </c:pt>
                <c:pt idx="113">
                  <c:v>233</c:v>
                </c:pt>
                <c:pt idx="114">
                  <c:v>234</c:v>
                </c:pt>
                <c:pt idx="115">
                  <c:v>235</c:v>
                </c:pt>
                <c:pt idx="116">
                  <c:v>236</c:v>
                </c:pt>
                <c:pt idx="117">
                  <c:v>237</c:v>
                </c:pt>
                <c:pt idx="118">
                  <c:v>238</c:v>
                </c:pt>
                <c:pt idx="119">
                  <c:v>239</c:v>
                </c:pt>
                <c:pt idx="120">
                  <c:v>240</c:v>
                </c:pt>
              </c:numCache>
            </c:numRef>
          </c:cat>
          <c:val>
            <c:numRef>
              <c:f>Blad1!$L$5:$L$125</c:f>
              <c:numCache>
                <c:formatCode>General</c:formatCode>
                <c:ptCount val="121"/>
                <c:pt idx="0">
                  <c:v>8.0164814321113291E-4</c:v>
                </c:pt>
                <c:pt idx="1">
                  <c:v>1.0461708937702153E-3</c:v>
                </c:pt>
                <c:pt idx="2">
                  <c:v>1.3592247608610131E-3</c:v>
                </c:pt>
                <c:pt idx="3">
                  <c:v>1.7581248971716165E-3</c:v>
                </c:pt>
                <c:pt idx="4">
                  <c:v>2.2640080832243619E-3</c:v>
                </c:pt>
                <c:pt idx="5">
                  <c:v>2.9025253694640162E-3</c:v>
                </c:pt>
                <c:pt idx="6">
                  <c:v>3.7046217994172142E-3</c:v>
                </c:pt>
                <c:pt idx="7">
                  <c:v>4.7074046699202374E-3</c:v>
                </c:pt>
                <c:pt idx="8">
                  <c:v>5.9550990858739817E-3</c:v>
                </c:pt>
                <c:pt idx="9">
                  <c:v>7.5000861597363314E-3</c:v>
                </c:pt>
                <c:pt idx="10">
                  <c:v>9.404015046275872E-3</c:v>
                </c:pt>
                <c:pt idx="11">
                  <c:v>1.1738975072785145E-2</c:v>
                </c:pt>
                <c:pt idx="12">
                  <c:v>1.4588708539269508E-2</c:v>
                </c:pt>
                <c:pt idx="13">
                  <c:v>1.8049838378938008E-2</c:v>
                </c:pt>
                <c:pt idx="14">
                  <c:v>2.2233077892795192E-2</c:v>
                </c:pt>
                <c:pt idx="15">
                  <c:v>2.7264382365582783E-2</c:v>
                </c:pt>
                <c:pt idx="16">
                  <c:v>3.328599475741581E-2</c:v>
                </c:pt>
                <c:pt idx="17">
                  <c:v>4.045733013410352E-2</c:v>
                </c:pt>
                <c:pt idx="18">
                  <c:v>4.8955636401272193E-2</c:v>
                </c:pt>
                <c:pt idx="19">
                  <c:v>5.8976362654914773E-2</c:v>
                </c:pt>
                <c:pt idx="20">
                  <c:v>7.0733161517277987E-2</c:v>
                </c:pt>
                <c:pt idx="21">
                  <c:v>8.4457448693545767E-2</c:v>
                </c:pt>
                <c:pt idx="22">
                  <c:v>0.10039744218251621</c:v>
                </c:pt>
                <c:pt idx="23">
                  <c:v>0.11881660562013587</c:v>
                </c:pt>
                <c:pt idx="24">
                  <c:v>0.13999142561237068</c:v>
                </c:pt>
                <c:pt idx="25">
                  <c:v>0.16420846204254996</c:v>
                </c:pt>
                <c:pt idx="26">
                  <c:v>0.19176062353709697</c:v>
                </c:pt>
                <c:pt idx="27">
                  <c:v>0.22294263772567627</c:v>
                </c:pt>
                <c:pt idx="28">
                  <c:v>0.2580457076497038</c:v>
                </c:pt>
                <c:pt idx="29">
                  <c:v>0.29735137146715457</c:v>
                </c:pt>
                <c:pt idx="30">
                  <c:v>0.34112461205443428</c:v>
                </c:pt>
                <c:pt idx="31">
                  <c:v>0.38960629555634307</c:v>
                </c:pt>
                <c:pt idx="32">
                  <c:v>0.44300505247156696</c:v>
                </c:pt>
                <c:pt idx="33">
                  <c:v>0.50148875033063656</c:v>
                </c:pt>
                <c:pt idx="34">
                  <c:v>0.56517574205348242</c:v>
                </c:pt>
                <c:pt idx="35">
                  <c:v>0.63412610711194206</c:v>
                </c:pt>
                <c:pt idx="36">
                  <c:v>0.70833313199011849</c:v>
                </c:pt>
                <c:pt idx="37">
                  <c:v>0.78771530039721449</c:v>
                </c:pt>
                <c:pt idx="38">
                  <c:v>0.87210908053403113</c:v>
                </c:pt>
                <c:pt idx="39">
                  <c:v>0.9612628048528975</c:v>
                </c:pt>
                <c:pt idx="40">
                  <c:v>1.0548319358025531</c:v>
                </c:pt>
                <c:pt idx="41">
                  <c:v>1.152375997944542</c:v>
                </c:pt>
                <c:pt idx="42">
                  <c:v>1.2533574318962664</c:v>
                </c:pt>
                <c:pt idx="43">
                  <c:v>1.3571425886050621</c:v>
                </c:pt>
                <c:pt idx="44">
                  <c:v>1.463005033832248</c:v>
                </c:pt>
                <c:pt idx="45">
                  <c:v>1.5701312733428796</c:v>
                </c:pt>
                <c:pt idx="46">
                  <c:v>1.6776289406541134</c:v>
                </c:pt>
                <c:pt idx="47">
                  <c:v>1.7845374133464091</c:v>
                </c:pt>
                <c:pt idx="48">
                  <c:v>1.889840743442325</c:v>
                </c:pt>
                <c:pt idx="49">
                  <c:v>1.9924827051730194</c:v>
                </c:pt>
                <c:pt idx="50">
                  <c:v>2.0913836828422752</c:v>
                </c:pt>
                <c:pt idx="51">
                  <c:v>2.1854590458717862</c:v>
                </c:pt>
                <c:pt idx="52">
                  <c:v>2.2736385908690182</c:v>
                </c:pt>
                <c:pt idx="53">
                  <c:v>2.3548865749194379</c:v>
                </c:pt>
                <c:pt idx="54">
                  <c:v>2.4282218231358024</c:v>
                </c:pt>
                <c:pt idx="55">
                  <c:v>2.4927373691541868</c:v>
                </c:pt>
                <c:pt idx="56">
                  <c:v>2.5476190814525745</c:v>
                </c:pt>
                <c:pt idx="57">
                  <c:v>2.5921627420203102</c:v>
                </c:pt>
                <c:pt idx="58">
                  <c:v>2.6257890771236054</c:v>
                </c:pt>
                <c:pt idx="59">
                  <c:v>2.6480562919170882</c:v>
                </c:pt>
                <c:pt idx="60">
                  <c:v>2.6586697298092883</c:v>
                </c:pt>
                <c:pt idx="61">
                  <c:v>2.6574883613640332</c:v>
                </c:pt>
                <c:pt idx="62">
                  <c:v>2.6445279029765527</c:v>
                </c:pt>
                <c:pt idx="63">
                  <c:v>2.6199604689154992</c:v>
                </c:pt>
                <c:pt idx="64">
                  <c:v>2.5841107675000998</c:v>
                </c:pt>
                <c:pt idx="65">
                  <c:v>2.5374489589319631</c:v>
                </c:pt>
                <c:pt idx="66">
                  <c:v>2.4805803943905191</c:v>
                </c:pt>
                <c:pt idx="67">
                  <c:v>2.4142325494206149</c:v>
                </c:pt>
                <c:pt idx="68">
                  <c:v>2.339239545802283</c:v>
                </c:pt>
                <c:pt idx="69">
                  <c:v>2.2565247219900444</c:v>
                </c:pt>
                <c:pt idx="70">
                  <c:v>2.1670817605605537</c:v>
                </c:pt>
                <c:pt idx="71">
                  <c:v>2.0719549104452222</c:v>
                </c:pt>
                <c:pt idx="72">
                  <c:v>1.9722188514483947</c:v>
                </c:pt>
                <c:pt idx="73">
                  <c:v>1.8689587389308056</c:v>
                </c:pt>
                <c:pt idx="74">
                  <c:v>1.7632509386713882</c:v>
                </c:pt>
                <c:pt idx="75">
                  <c:v>1.6561449176497909</c:v>
                </c:pt>
                <c:pt idx="76">
                  <c:v>1.5486466982891065</c:v>
                </c:pt>
                <c:pt idx="77">
                  <c:v>1.4417042145132537</c:v>
                </c:pt>
                <c:pt idx="78">
                  <c:v>1.33619483107585</c:v>
                </c:pt>
                <c:pt idx="79">
                  <c:v>1.2329152064220357</c:v>
                </c:pt>
                <c:pt idx="80">
                  <c:v>1.1325735972438673</c:v>
                </c:pt>
                <c:pt idx="81">
                  <c:v>1.0357846230948298</c:v>
                </c:pt>
                <c:pt idx="82">
                  <c:v>0.94306643483225805</c:v>
                </c:pt>
                <c:pt idx="83">
                  <c:v>0.85484016371823168</c:v>
                </c:pt>
                <c:pt idx="84">
                  <c:v>0.77143147067659024</c:v>
                </c:pt>
                <c:pt idx="85">
                  <c:v>0.69307396885842865</c:v>
                </c:pt>
                <c:pt idx="86">
                  <c:v>0.61991425811188006</c:v>
                </c:pt>
                <c:pt idx="87">
                  <c:v>0.55201828741746251</c:v>
                </c:pt>
                <c:pt idx="88">
                  <c:v>0.48937875054438007</c:v>
                </c:pt>
                <c:pt idx="89">
                  <c:v>0.43192322034896846</c:v>
                </c:pt>
                <c:pt idx="90">
                  <c:v>0.37952273713536727</c:v>
                </c:pt>
                <c:pt idx="91">
                  <c:v>0.33200058490047279</c:v>
                </c:pt>
                <c:pt idx="92">
                  <c:v>0.28914101446705726</c:v>
                </c:pt>
                <c:pt idx="93">
                  <c:v>0.25069770274870479</c:v>
                </c:pt>
                <c:pt idx="94">
                  <c:v>0.21640177095798321</c:v>
                </c:pt>
                <c:pt idx="95">
                  <c:v>0.18596921980650369</c:v>
                </c:pt>
                <c:pt idx="96">
                  <c:v>0.15910767513158208</c:v>
                </c:pt>
                <c:pt idx="97">
                  <c:v>0.1355223715881724</c:v>
                </c:pt>
                <c:pt idx="98">
                  <c:v>0.11492133396041657</c:v>
                </c:pt>
                <c:pt idx="99">
                  <c:v>9.7019744413182313E-2</c:v>
                </c:pt>
                <c:pt idx="100">
                  <c:v>8.1543509008519949E-2</c:v>
                </c:pt>
                <c:pt idx="101">
                  <c:v>6.8232057685016334E-2</c:v>
                </c:pt>
                <c:pt idx="102">
                  <c:v>5.6840428492544622E-2</c:v>
                </c:pt>
                <c:pt idx="103">
                  <c:v>4.7140699240129764E-2</c:v>
                </c:pt>
                <c:pt idx="104">
                  <c:v>3.8922838063857698E-2</c:v>
                </c:pt>
                <c:pt idx="105">
                  <c:v>3.1995049096888849E-2</c:v>
                </c:pt>
                <c:pt idx="106">
                  <c:v>2.6183690859498551E-2</c:v>
                </c:pt>
                <c:pt idx="107">
                  <c:v>2.1332843676721391E-2</c:v>
                </c:pt>
                <c:pt idx="108">
                  <c:v>1.7303598894301404E-2</c:v>
                </c:pt>
                <c:pt idx="109">
                  <c:v>1.3973137419052987E-2</c:v>
                </c:pt>
                <c:pt idx="110">
                  <c:v>1.1233658652579208E-2</c:v>
                </c:pt>
                <c:pt idx="111">
                  <c:v>8.991213671602374E-3</c:v>
                </c:pt>
                <c:pt idx="112">
                  <c:v>7.1644889343582393E-3</c:v>
                </c:pt>
                <c:pt idx="113">
                  <c:v>5.6835791999149728E-3</c:v>
                </c:pt>
                <c:pt idx="114">
                  <c:v>4.4887810108592994E-3</c:v>
                </c:pt>
                <c:pt idx="115">
                  <c:v>3.5294312206329112E-3</c:v>
                </c:pt>
                <c:pt idx="116">
                  <c:v>2.7628087955032243E-3</c:v>
                </c:pt>
                <c:pt idx="117">
                  <c:v>2.1531125834402805E-3</c:v>
                </c:pt>
                <c:pt idx="118">
                  <c:v>1.6705229659390777E-3</c:v>
                </c:pt>
                <c:pt idx="119">
                  <c:v>1.2903513020129872E-3</c:v>
                </c:pt>
                <c:pt idx="120">
                  <c:v>9.9227781225772068E-4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437376"/>
        <c:axId val="96438912"/>
      </c:lineChart>
      <c:catAx>
        <c:axId val="96437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6438912"/>
        <c:crosses val="autoZero"/>
        <c:auto val="1"/>
        <c:lblAlgn val="ctr"/>
        <c:lblOffset val="100"/>
        <c:noMultiLvlLbl val="0"/>
      </c:catAx>
      <c:valAx>
        <c:axId val="96438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437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0888280454519994E-2"/>
          <c:y val="0.14093454804284281"/>
          <c:w val="0.76098145452338173"/>
          <c:h val="0.78018927795264326"/>
        </c:manualLayout>
      </c:layout>
      <c:barChart>
        <c:barDir val="col"/>
        <c:grouping val="clustered"/>
        <c:varyColors val="0"/>
        <c:ser>
          <c:idx val="0"/>
          <c:order val="0"/>
          <c:tx>
            <c:v>Gemiddelden</c:v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Blad1!$M$12:$M$14</c:f>
              <c:strCache>
                <c:ptCount val="3"/>
                <c:pt idx="0">
                  <c:v>Houten slee van ome Kees </c:v>
                </c:pt>
                <c:pt idx="1">
                  <c:v>Houten slee van tante Karin </c:v>
                </c:pt>
                <c:pt idx="2">
                  <c:v>Rode slee van Jan </c:v>
                </c:pt>
              </c:strCache>
            </c:strRef>
          </c:cat>
          <c:val>
            <c:numRef>
              <c:f>Blad1!$Q$12:$Q$14</c:f>
              <c:numCache>
                <c:formatCode>General</c:formatCode>
                <c:ptCount val="3"/>
                <c:pt idx="0">
                  <c:v>15.2</c:v>
                </c:pt>
                <c:pt idx="1">
                  <c:v>21</c:v>
                </c:pt>
                <c:pt idx="2">
                  <c:v>26.5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447872"/>
        <c:axId val="96470144"/>
      </c:barChart>
      <c:catAx>
        <c:axId val="96447872"/>
        <c:scaling>
          <c:orientation val="minMax"/>
        </c:scaling>
        <c:delete val="0"/>
        <c:axPos val="b"/>
        <c:majorTickMark val="out"/>
        <c:minorTickMark val="none"/>
        <c:tickLblPos val="nextTo"/>
        <c:crossAx val="96470144"/>
        <c:crosses val="autoZero"/>
        <c:auto val="1"/>
        <c:lblAlgn val="ctr"/>
        <c:lblOffset val="100"/>
        <c:noMultiLvlLbl val="0"/>
      </c:catAx>
      <c:valAx>
        <c:axId val="96470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96447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</c:f>
              <c:strCache>
                <c:ptCount val="1"/>
                <c:pt idx="0">
                  <c:v>Houten slee van Kees</c:v>
                </c:pt>
              </c:strCache>
            </c:strRef>
          </c:tx>
          <c:invertIfNegative val="0"/>
          <c:cat>
            <c:strRef>
              <c:f>Sheet1!$B$4:$F$4</c:f>
              <c:strCache>
                <c:ptCount val="5"/>
                <c:pt idx="0">
                  <c:v>Tijd 1ste rit (s)</c:v>
                </c:pt>
                <c:pt idx="1">
                  <c:v>Tijd 2de rit (s)</c:v>
                </c:pt>
                <c:pt idx="2">
                  <c:v>Tijd 3de rit (s)</c:v>
                </c:pt>
                <c:pt idx="3">
                  <c:v>Gemiddelde (s)</c:v>
                </c:pt>
                <c:pt idx="4">
                  <c:v>Spreiding (s)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15.3</c:v>
                </c:pt>
                <c:pt idx="1">
                  <c:v>14.7</c:v>
                </c:pt>
                <c:pt idx="2">
                  <c:v>15</c:v>
                </c:pt>
                <c:pt idx="3">
                  <c:v>15</c:v>
                </c:pt>
                <c:pt idx="4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Sheet1!$A$6</c:f>
              <c:strCache>
                <c:ptCount val="1"/>
                <c:pt idx="0">
                  <c:v>Gele slee van Karin</c:v>
                </c:pt>
              </c:strCache>
            </c:strRef>
          </c:tx>
          <c:invertIfNegative val="0"/>
          <c:cat>
            <c:strRef>
              <c:f>Sheet1!$B$4:$F$4</c:f>
              <c:strCache>
                <c:ptCount val="5"/>
                <c:pt idx="0">
                  <c:v>Tijd 1ste rit (s)</c:v>
                </c:pt>
                <c:pt idx="1">
                  <c:v>Tijd 2de rit (s)</c:v>
                </c:pt>
                <c:pt idx="2">
                  <c:v>Tijd 3de rit (s)</c:v>
                </c:pt>
                <c:pt idx="3">
                  <c:v>Gemiddelde (s)</c:v>
                </c:pt>
                <c:pt idx="4">
                  <c:v>Spreiding (s)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23.2</c:v>
                </c:pt>
                <c:pt idx="1">
                  <c:v>20.100000000000001</c:v>
                </c:pt>
                <c:pt idx="2">
                  <c:v>19.600000000000001</c:v>
                </c:pt>
                <c:pt idx="3">
                  <c:v>21</c:v>
                </c:pt>
                <c:pt idx="4">
                  <c:v>1.8</c:v>
                </c:pt>
              </c:numCache>
            </c:numRef>
          </c:val>
        </c:ser>
        <c:ser>
          <c:idx val="2"/>
          <c:order val="2"/>
          <c:tx>
            <c:strRef>
              <c:f>Sheet1!$A$7</c:f>
              <c:strCache>
                <c:ptCount val="1"/>
                <c:pt idx="0">
                  <c:v>Rode slee van Jan</c:v>
                </c:pt>
              </c:strCache>
            </c:strRef>
          </c:tx>
          <c:invertIfNegative val="0"/>
          <c:cat>
            <c:strRef>
              <c:f>Sheet1!$B$4:$F$4</c:f>
              <c:strCache>
                <c:ptCount val="5"/>
                <c:pt idx="0">
                  <c:v>Tijd 1ste rit (s)</c:v>
                </c:pt>
                <c:pt idx="1">
                  <c:v>Tijd 2de rit (s)</c:v>
                </c:pt>
                <c:pt idx="2">
                  <c:v>Tijd 3de rit (s)</c:v>
                </c:pt>
                <c:pt idx="3">
                  <c:v>Gemiddelde (s)</c:v>
                </c:pt>
                <c:pt idx="4">
                  <c:v>Spreiding (s)</c:v>
                </c:pt>
              </c:strCache>
            </c:strRef>
          </c:cat>
          <c:val>
            <c:numRef>
              <c:f>Sheet1!$B$7:$F$7</c:f>
              <c:numCache>
                <c:formatCode>General</c:formatCode>
                <c:ptCount val="5"/>
                <c:pt idx="0">
                  <c:v>25.3</c:v>
                </c:pt>
                <c:pt idx="1">
                  <c:v>24.3</c:v>
                </c:pt>
                <c:pt idx="2">
                  <c:v>30</c:v>
                </c:pt>
                <c:pt idx="3">
                  <c:v>26.5</c:v>
                </c:pt>
                <c:pt idx="4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521600"/>
        <c:axId val="96621696"/>
      </c:barChart>
      <c:catAx>
        <c:axId val="96521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>
                <a:latin typeface="+mn-lt"/>
              </a:defRPr>
            </a:pPr>
            <a:endParaRPr lang="en-US"/>
          </a:p>
        </c:txPr>
        <c:crossAx val="96621696"/>
        <c:crosses val="autoZero"/>
        <c:auto val="1"/>
        <c:lblAlgn val="ctr"/>
        <c:lblOffset val="100"/>
        <c:noMultiLvlLbl val="0"/>
      </c:catAx>
      <c:valAx>
        <c:axId val="96621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96521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642389637018894"/>
          <c:y val="0.33218112156080654"/>
          <c:w val="0.34357610362981111"/>
          <c:h val="0.34588076449793287"/>
        </c:manualLayout>
      </c:layout>
      <c:overlay val="0"/>
      <c:txPr>
        <a:bodyPr/>
        <a:lstStyle/>
        <a:p>
          <a:pPr>
            <a:defRPr>
              <a:latin typeface="+mn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Sporten in de klas</c:v>
                </c:pt>
              </c:strCache>
            </c:strRef>
          </c:tx>
          <c:cat>
            <c:strRef>
              <c:f>Blad1!$A$2:$A$5</c:f>
              <c:strCache>
                <c:ptCount val="4"/>
                <c:pt idx="0">
                  <c:v>Voetbal</c:v>
                </c:pt>
                <c:pt idx="1">
                  <c:v>Hockey</c:v>
                </c:pt>
                <c:pt idx="2">
                  <c:v>Zwemmen</c:v>
                </c:pt>
                <c:pt idx="3">
                  <c:v>Volleybal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388269174686484"/>
          <c:y val="0.36904485720383867"/>
          <c:w val="0.18593212306794984"/>
          <c:h val="0.3746986828435590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Rode </a:t>
            </a:r>
            <a:r>
              <a:rPr lang="en-US" dirty="0" err="1"/>
              <a:t>slee</a:t>
            </a:r>
            <a:r>
              <a:rPr lang="en-US" dirty="0"/>
              <a:t> </a:t>
            </a:r>
            <a:r>
              <a:rPr lang="en-US" dirty="0" smtClean="0"/>
              <a:t>Jan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Rode slee Jan (s)</c:v>
                </c:pt>
              </c:strCache>
            </c:strRef>
          </c:tx>
          <c:trendline>
            <c:spPr>
              <a:ln>
                <a:solidFill>
                  <a:schemeClr val="accent2"/>
                </a:solidFill>
              </a:ln>
            </c:spPr>
            <c:trendlineType val="linear"/>
            <c:dispRSqr val="0"/>
            <c:dispEq val="0"/>
          </c:trendline>
          <c:cat>
            <c:numRef>
              <c:f>Blad1!$A$2:$A$5</c:f>
              <c:numCache>
                <c:formatCode>General</c:formatCode>
                <c:ptCount val="4"/>
                <c:pt idx="0">
                  <c:v>25.3</c:v>
                </c:pt>
                <c:pt idx="1">
                  <c:v>48.7</c:v>
                </c:pt>
                <c:pt idx="2">
                  <c:v>70.400000000000006</c:v>
                </c:pt>
                <c:pt idx="3">
                  <c:v>86.6</c:v>
                </c:pt>
              </c:numCache>
            </c:numRef>
          </c:cat>
          <c:val>
            <c:numRef>
              <c:f>Blad1!$B$2:$B$5</c:f>
              <c:numCache>
                <c:formatCode>General</c:formatCode>
                <c:ptCount val="4"/>
                <c:pt idx="0">
                  <c:v>25</c:v>
                </c:pt>
                <c:pt idx="1">
                  <c:v>23</c:v>
                </c:pt>
                <c:pt idx="2">
                  <c:v>17</c:v>
                </c:pt>
                <c:pt idx="3">
                  <c:v>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0436864"/>
        <c:axId val="150438656"/>
      </c:lineChart>
      <c:catAx>
        <c:axId val="15043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0438656"/>
        <c:crosses val="autoZero"/>
        <c:auto val="1"/>
        <c:lblAlgn val="ctr"/>
        <c:lblOffset val="100"/>
        <c:noMultiLvlLbl val="0"/>
      </c:catAx>
      <c:valAx>
        <c:axId val="1504386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04368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B7E377-A075-4CF9-86E1-DA7D7137C2DC}" type="doc">
      <dgm:prSet loTypeId="urn:microsoft.com/office/officeart/2005/8/layout/cycle2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3663E23-3CCE-4DD3-9447-D8B3DC840499}">
      <dgm:prSet phldrT="[Text]" custT="1"/>
      <dgm:spPr/>
      <dgm:t>
        <a:bodyPr lIns="0" rIns="0"/>
        <a:lstStyle/>
        <a:p>
          <a:r>
            <a:rPr lang="en-US" sz="1600" dirty="0" err="1" smtClean="0"/>
            <a:t>Oriëntatie</a:t>
          </a:r>
          <a:endParaRPr lang="en-US" sz="1600" dirty="0"/>
        </a:p>
      </dgm:t>
    </dgm:pt>
    <dgm:pt modelId="{6BB737CB-C90E-4403-9653-AD5A746360D1}" type="parTrans" cxnId="{572ECBEA-8AE7-45B7-B26E-84A7AE43B006}">
      <dgm:prSet/>
      <dgm:spPr/>
      <dgm:t>
        <a:bodyPr/>
        <a:lstStyle/>
        <a:p>
          <a:endParaRPr lang="en-US"/>
        </a:p>
      </dgm:t>
    </dgm:pt>
    <dgm:pt modelId="{2B7D89E6-E6AE-4F7E-ACC8-81D2FCE615D0}" type="sibTrans" cxnId="{572ECBEA-8AE7-45B7-B26E-84A7AE43B006}">
      <dgm:prSet/>
      <dgm:spPr/>
      <dgm:t>
        <a:bodyPr/>
        <a:lstStyle/>
        <a:p>
          <a:endParaRPr lang="en-US"/>
        </a:p>
      </dgm:t>
    </dgm:pt>
    <dgm:pt modelId="{8B5C2733-5700-44EB-B5FF-9B01CC975A2D}">
      <dgm:prSet phldrT="[Text]" custT="1"/>
      <dgm:spPr/>
      <dgm:t>
        <a:bodyPr lIns="0" rIns="0"/>
        <a:lstStyle/>
        <a:p>
          <a:r>
            <a:rPr lang="en-US" sz="1600" dirty="0" err="1" smtClean="0"/>
            <a:t>Theorievorming</a:t>
          </a:r>
          <a:endParaRPr lang="en-US" sz="1600" dirty="0"/>
        </a:p>
      </dgm:t>
    </dgm:pt>
    <dgm:pt modelId="{A2E6087D-E715-4CDF-ACA4-3BF0045ACEB2}" type="parTrans" cxnId="{7CA974D5-6459-4A1C-8D4A-57C93BDAAD79}">
      <dgm:prSet/>
      <dgm:spPr/>
      <dgm:t>
        <a:bodyPr/>
        <a:lstStyle/>
        <a:p>
          <a:endParaRPr lang="en-US"/>
        </a:p>
      </dgm:t>
    </dgm:pt>
    <dgm:pt modelId="{3713D3FD-5332-4633-AC72-6B272A4BA1C4}" type="sibTrans" cxnId="{7CA974D5-6459-4A1C-8D4A-57C93BDAAD79}">
      <dgm:prSet/>
      <dgm:spPr/>
      <dgm:t>
        <a:bodyPr/>
        <a:lstStyle/>
        <a:p>
          <a:endParaRPr lang="en-US"/>
        </a:p>
      </dgm:t>
    </dgm:pt>
    <dgm:pt modelId="{559A472D-781F-4FB6-B62D-3C350E0889EE}">
      <dgm:prSet phldrT="[Text]" custT="1"/>
      <dgm:spPr/>
      <dgm:t>
        <a:bodyPr lIns="0" rIns="0"/>
        <a:lstStyle/>
        <a:p>
          <a:r>
            <a:rPr lang="en-US" sz="1600" dirty="0" err="1" smtClean="0"/>
            <a:t>Ontwerpplan</a:t>
          </a:r>
          <a:endParaRPr lang="en-US" sz="1600" dirty="0"/>
        </a:p>
      </dgm:t>
    </dgm:pt>
    <dgm:pt modelId="{43249E43-3E15-4CF1-B8D6-0812535B7DC5}" type="parTrans" cxnId="{F4D5674C-4862-4423-8426-028B3C83A90F}">
      <dgm:prSet/>
      <dgm:spPr/>
      <dgm:t>
        <a:bodyPr/>
        <a:lstStyle/>
        <a:p>
          <a:endParaRPr lang="en-US"/>
        </a:p>
      </dgm:t>
    </dgm:pt>
    <dgm:pt modelId="{907CDA14-424F-4864-98EF-A70904E4EFC4}" type="sibTrans" cxnId="{F4D5674C-4862-4423-8426-028B3C83A90F}">
      <dgm:prSet/>
      <dgm:spPr/>
      <dgm:t>
        <a:bodyPr/>
        <a:lstStyle/>
        <a:p>
          <a:endParaRPr lang="en-US"/>
        </a:p>
      </dgm:t>
    </dgm:pt>
    <dgm:pt modelId="{9731D50E-1B82-4A19-9091-6772B325EB5A}">
      <dgm:prSet phldrT="[Text]" custT="1"/>
      <dgm:spPr/>
      <dgm:t>
        <a:bodyPr lIns="0" rIns="0"/>
        <a:lstStyle/>
        <a:p>
          <a:r>
            <a:rPr lang="en-US" sz="1600" dirty="0" smtClean="0"/>
            <a:t>Experiment</a:t>
          </a:r>
          <a:endParaRPr lang="en-US" sz="1600" dirty="0"/>
        </a:p>
      </dgm:t>
    </dgm:pt>
    <dgm:pt modelId="{B5668DFF-B22B-4E18-A45F-56D530344CF3}" type="parTrans" cxnId="{3FB00E40-98BB-4E42-A49D-F2E6B0E98649}">
      <dgm:prSet/>
      <dgm:spPr/>
      <dgm:t>
        <a:bodyPr/>
        <a:lstStyle/>
        <a:p>
          <a:endParaRPr lang="en-US"/>
        </a:p>
      </dgm:t>
    </dgm:pt>
    <dgm:pt modelId="{201582B8-8C49-40A0-8509-9AA295AF3DA2}" type="sibTrans" cxnId="{3FB00E40-98BB-4E42-A49D-F2E6B0E98649}">
      <dgm:prSet/>
      <dgm:spPr/>
      <dgm:t>
        <a:bodyPr/>
        <a:lstStyle/>
        <a:p>
          <a:endParaRPr lang="en-US"/>
        </a:p>
      </dgm:t>
    </dgm:pt>
    <dgm:pt modelId="{A067D688-BC0B-4229-BCF6-2A14E25C62EF}">
      <dgm:prSet phldrT="[Text]" custT="1"/>
      <dgm:spPr/>
      <dgm:t>
        <a:bodyPr lIns="0" rIns="0"/>
        <a:lstStyle/>
        <a:p>
          <a:r>
            <a:rPr lang="en-US" sz="1600" dirty="0" err="1" smtClean="0"/>
            <a:t>Verwerking</a:t>
          </a:r>
          <a:endParaRPr lang="en-US" sz="1600" dirty="0"/>
        </a:p>
      </dgm:t>
    </dgm:pt>
    <dgm:pt modelId="{7C83CB69-F6CB-4AAF-9A06-1D133D63320F}" type="parTrans" cxnId="{45E74B27-A72F-4277-B050-DF61442A4895}">
      <dgm:prSet/>
      <dgm:spPr/>
      <dgm:t>
        <a:bodyPr/>
        <a:lstStyle/>
        <a:p>
          <a:endParaRPr lang="en-US"/>
        </a:p>
      </dgm:t>
    </dgm:pt>
    <dgm:pt modelId="{F7AC60F5-E77E-42FE-AC13-29F43E0011E6}" type="sibTrans" cxnId="{45E74B27-A72F-4277-B050-DF61442A4895}">
      <dgm:prSet/>
      <dgm:spPr/>
      <dgm:t>
        <a:bodyPr/>
        <a:lstStyle/>
        <a:p>
          <a:endParaRPr lang="en-US"/>
        </a:p>
      </dgm:t>
    </dgm:pt>
    <dgm:pt modelId="{6F67A2CA-7111-439D-9072-66F39D01CE1C}">
      <dgm:prSet phldrT="[Text]" custT="1"/>
      <dgm:spPr/>
      <dgm:t>
        <a:bodyPr lIns="0" rIns="0"/>
        <a:lstStyle/>
        <a:p>
          <a:r>
            <a:rPr lang="en-US" sz="1600" dirty="0" err="1" smtClean="0"/>
            <a:t>Rapportage</a:t>
          </a:r>
          <a:endParaRPr lang="en-US" sz="1600" dirty="0"/>
        </a:p>
      </dgm:t>
    </dgm:pt>
    <dgm:pt modelId="{03B3BCAB-1429-4B9E-B62F-6A7E1CD8ECB8}" type="parTrans" cxnId="{21FE5236-C009-4DF8-93B6-9F3DA734E73B}">
      <dgm:prSet/>
      <dgm:spPr/>
      <dgm:t>
        <a:bodyPr/>
        <a:lstStyle/>
        <a:p>
          <a:endParaRPr lang="en-US"/>
        </a:p>
      </dgm:t>
    </dgm:pt>
    <dgm:pt modelId="{B7D3153F-FE6E-4817-A028-C02D4CCBB9E5}" type="sibTrans" cxnId="{21FE5236-C009-4DF8-93B6-9F3DA734E73B}">
      <dgm:prSet/>
      <dgm:spPr/>
      <dgm:t>
        <a:bodyPr/>
        <a:lstStyle/>
        <a:p>
          <a:endParaRPr lang="en-US"/>
        </a:p>
      </dgm:t>
    </dgm:pt>
    <dgm:pt modelId="{B386CE2D-20FE-4B99-95EF-60D01CA2A054}">
      <dgm:prSet phldrT="[Text]" custT="1"/>
      <dgm:spPr/>
      <dgm:t>
        <a:bodyPr lIns="0" rIns="0"/>
        <a:lstStyle/>
        <a:p>
          <a:r>
            <a:rPr lang="en-US" sz="1600" dirty="0" err="1" smtClean="0"/>
            <a:t>Presentatie</a:t>
          </a:r>
          <a:endParaRPr lang="en-US" sz="1600" dirty="0"/>
        </a:p>
      </dgm:t>
    </dgm:pt>
    <dgm:pt modelId="{E77C4510-13B4-4901-A5FE-0F0CF20D9342}" type="parTrans" cxnId="{20B9CD0F-3D4D-4864-ACE1-215983655DB4}">
      <dgm:prSet/>
      <dgm:spPr/>
      <dgm:t>
        <a:bodyPr/>
        <a:lstStyle/>
        <a:p>
          <a:endParaRPr lang="en-US"/>
        </a:p>
      </dgm:t>
    </dgm:pt>
    <dgm:pt modelId="{03D37D9E-7958-4F74-8F4C-6EC4B1E53F44}" type="sibTrans" cxnId="{20B9CD0F-3D4D-4864-ACE1-215983655DB4}">
      <dgm:prSet/>
      <dgm:spPr>
        <a:noFill/>
      </dgm:spPr>
      <dgm:t>
        <a:bodyPr/>
        <a:lstStyle/>
        <a:p>
          <a:endParaRPr lang="en-US"/>
        </a:p>
      </dgm:t>
    </dgm:pt>
    <dgm:pt modelId="{AF9AC811-2326-44EA-A5B8-6324E105B79A}" type="pres">
      <dgm:prSet presAssocID="{D2B7E377-A075-4CF9-86E1-DA7D7137C2D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217FA4-29CA-4F4A-B0C0-69B481C62400}" type="pres">
      <dgm:prSet presAssocID="{93663E23-3CCE-4DD3-9447-D8B3DC840499}" presName="node" presStyleLbl="node1" presStyleIdx="0" presStyleCnt="7" custScaleX="2464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56072A-6202-40FB-A83F-5E8156200C4E}" type="pres">
      <dgm:prSet presAssocID="{2B7D89E6-E6AE-4F7E-ACC8-81D2FCE615D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9D9C3B38-C440-4E78-A768-1031E173470F}" type="pres">
      <dgm:prSet presAssocID="{2B7D89E6-E6AE-4F7E-ACC8-81D2FCE615D0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515CDD3C-297B-41C2-A720-32D00FE71386}" type="pres">
      <dgm:prSet presAssocID="{8B5C2733-5700-44EB-B5FF-9B01CC975A2D}" presName="node" presStyleLbl="node1" presStyleIdx="1" presStyleCnt="7" custScaleX="246423" custRadScaleRad="160225" custRadScaleInc="64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F50F59-B5DC-4193-B0CB-9EA8E01A027B}" type="pres">
      <dgm:prSet presAssocID="{3713D3FD-5332-4633-AC72-6B272A4BA1C4}" presName="sibTrans" presStyleLbl="sibTrans2D1" presStyleIdx="1" presStyleCnt="7"/>
      <dgm:spPr/>
      <dgm:t>
        <a:bodyPr/>
        <a:lstStyle/>
        <a:p>
          <a:endParaRPr lang="en-US"/>
        </a:p>
      </dgm:t>
    </dgm:pt>
    <dgm:pt modelId="{D4EC8EA3-4853-4824-A20B-92F5DDB55C80}" type="pres">
      <dgm:prSet presAssocID="{3713D3FD-5332-4633-AC72-6B272A4BA1C4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FD71980C-B279-4B7C-9C9C-972250EF9F9E}" type="pres">
      <dgm:prSet presAssocID="{559A472D-781F-4FB6-B62D-3C350E0889EE}" presName="node" presStyleLbl="node1" presStyleIdx="2" presStyleCnt="7" custScaleX="246423" custRadScaleRad="171905" custRadScaleInc="-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B02F6E-DEA0-4CD2-8049-5584DE6C67A5}" type="pres">
      <dgm:prSet presAssocID="{907CDA14-424F-4864-98EF-A70904E4EFC4}" presName="sibTrans" presStyleLbl="sibTrans2D1" presStyleIdx="2" presStyleCnt="7"/>
      <dgm:spPr/>
      <dgm:t>
        <a:bodyPr/>
        <a:lstStyle/>
        <a:p>
          <a:endParaRPr lang="en-US"/>
        </a:p>
      </dgm:t>
    </dgm:pt>
    <dgm:pt modelId="{5B6189B6-0276-4715-8800-13DCDB65C262}" type="pres">
      <dgm:prSet presAssocID="{907CDA14-424F-4864-98EF-A70904E4EFC4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643FD3C8-9818-4698-B221-06A48C824759}" type="pres">
      <dgm:prSet presAssocID="{9731D50E-1B82-4A19-9091-6772B325EB5A}" presName="node" presStyleLbl="node1" presStyleIdx="3" presStyleCnt="7" custScaleX="246423" custRadScaleRad="125241" custRadScaleInc="-71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F83F8E-2BC8-480B-9F2D-D76B4EBC02B6}" type="pres">
      <dgm:prSet presAssocID="{201582B8-8C49-40A0-8509-9AA295AF3DA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5B1ED135-829B-47D9-9FA7-0F84EB5380DB}" type="pres">
      <dgm:prSet presAssocID="{201582B8-8C49-40A0-8509-9AA295AF3DA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AC1070AE-54F4-4279-801C-9490C046AFA7}" type="pres">
      <dgm:prSet presAssocID="{A067D688-BC0B-4229-BCF6-2A14E25C62EF}" presName="node" presStyleLbl="node1" presStyleIdx="4" presStyleCnt="7" custScaleX="246423" custRadScaleRad="125242" custRadScaleInc="710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9652E7-2439-4429-B016-7DC53E04FD70}" type="pres">
      <dgm:prSet presAssocID="{F7AC60F5-E77E-42FE-AC13-29F43E0011E6}" presName="sibTrans" presStyleLbl="sibTrans2D1" presStyleIdx="4" presStyleCnt="7"/>
      <dgm:spPr/>
      <dgm:t>
        <a:bodyPr/>
        <a:lstStyle/>
        <a:p>
          <a:endParaRPr lang="en-US"/>
        </a:p>
      </dgm:t>
    </dgm:pt>
    <dgm:pt modelId="{50BF8F90-E88F-4F37-8C6C-51AF438E8E79}" type="pres">
      <dgm:prSet presAssocID="{F7AC60F5-E77E-42FE-AC13-29F43E0011E6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504F4845-0E97-4C8D-91E5-0988618E466C}" type="pres">
      <dgm:prSet presAssocID="{6F67A2CA-7111-439D-9072-66F39D01CE1C}" presName="node" presStyleLbl="node1" presStyleIdx="5" presStyleCnt="7" custScaleX="246423" custRadScaleRad="171905" custRadScaleInc="210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FCE18F-02E2-42E6-AF70-5EC312063F2B}" type="pres">
      <dgm:prSet presAssocID="{B7D3153F-FE6E-4817-A028-C02D4CCBB9E5}" presName="sibTrans" presStyleLbl="sibTrans2D1" presStyleIdx="5" presStyleCnt="7"/>
      <dgm:spPr/>
      <dgm:t>
        <a:bodyPr/>
        <a:lstStyle/>
        <a:p>
          <a:endParaRPr lang="en-US"/>
        </a:p>
      </dgm:t>
    </dgm:pt>
    <dgm:pt modelId="{9B842F8F-8B2B-45ED-8AE4-C7E97FC2FD87}" type="pres">
      <dgm:prSet presAssocID="{B7D3153F-FE6E-4817-A028-C02D4CCBB9E5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CDF4C6D8-0147-4262-B1D8-5DB04C962C1F}" type="pres">
      <dgm:prSet presAssocID="{B386CE2D-20FE-4B99-95EF-60D01CA2A054}" presName="node" presStyleLbl="node1" presStyleIdx="6" presStyleCnt="7" custScaleX="246423" custRadScaleRad="161824" custRadScaleInc="-650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009FAA-E9C5-45F8-9F02-15ABE709218B}" type="pres">
      <dgm:prSet presAssocID="{03D37D9E-7958-4F74-8F4C-6EC4B1E53F44}" presName="sibTrans" presStyleLbl="sibTrans2D1" presStyleIdx="6" presStyleCnt="7"/>
      <dgm:spPr/>
      <dgm:t>
        <a:bodyPr/>
        <a:lstStyle/>
        <a:p>
          <a:endParaRPr lang="en-US"/>
        </a:p>
      </dgm:t>
    </dgm:pt>
    <dgm:pt modelId="{62B49386-DAF3-4C36-A5AC-9304B6FEB8C7}" type="pres">
      <dgm:prSet presAssocID="{03D37D9E-7958-4F74-8F4C-6EC4B1E53F44}" presName="connectorText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E7EF9236-EB51-4286-B47F-91BA0904F2DA}" type="presOf" srcId="{3713D3FD-5332-4633-AC72-6B272A4BA1C4}" destId="{D4EC8EA3-4853-4824-A20B-92F5DDB55C80}" srcOrd="1" destOrd="0" presId="urn:microsoft.com/office/officeart/2005/8/layout/cycle2"/>
    <dgm:cxn modelId="{DEB532BA-9714-4556-A588-ACC7D7416329}" type="presOf" srcId="{A067D688-BC0B-4229-BCF6-2A14E25C62EF}" destId="{AC1070AE-54F4-4279-801C-9490C046AFA7}" srcOrd="0" destOrd="0" presId="urn:microsoft.com/office/officeart/2005/8/layout/cycle2"/>
    <dgm:cxn modelId="{CDEA73CA-E262-46A2-8A56-53964337840E}" type="presOf" srcId="{9731D50E-1B82-4A19-9091-6772B325EB5A}" destId="{643FD3C8-9818-4698-B221-06A48C824759}" srcOrd="0" destOrd="0" presId="urn:microsoft.com/office/officeart/2005/8/layout/cycle2"/>
    <dgm:cxn modelId="{20B9CD0F-3D4D-4864-ACE1-215983655DB4}" srcId="{D2B7E377-A075-4CF9-86E1-DA7D7137C2DC}" destId="{B386CE2D-20FE-4B99-95EF-60D01CA2A054}" srcOrd="6" destOrd="0" parTransId="{E77C4510-13B4-4901-A5FE-0F0CF20D9342}" sibTransId="{03D37D9E-7958-4F74-8F4C-6EC4B1E53F44}"/>
    <dgm:cxn modelId="{948DAB01-4C90-4B48-BDB5-71F72F9E0D56}" type="presOf" srcId="{559A472D-781F-4FB6-B62D-3C350E0889EE}" destId="{FD71980C-B279-4B7C-9C9C-972250EF9F9E}" srcOrd="0" destOrd="0" presId="urn:microsoft.com/office/officeart/2005/8/layout/cycle2"/>
    <dgm:cxn modelId="{21FE5236-C009-4DF8-93B6-9F3DA734E73B}" srcId="{D2B7E377-A075-4CF9-86E1-DA7D7137C2DC}" destId="{6F67A2CA-7111-439D-9072-66F39D01CE1C}" srcOrd="5" destOrd="0" parTransId="{03B3BCAB-1429-4B9E-B62F-6A7E1CD8ECB8}" sibTransId="{B7D3153F-FE6E-4817-A028-C02D4CCBB9E5}"/>
    <dgm:cxn modelId="{3FB00E40-98BB-4E42-A49D-F2E6B0E98649}" srcId="{D2B7E377-A075-4CF9-86E1-DA7D7137C2DC}" destId="{9731D50E-1B82-4A19-9091-6772B325EB5A}" srcOrd="3" destOrd="0" parTransId="{B5668DFF-B22B-4E18-A45F-56D530344CF3}" sibTransId="{201582B8-8C49-40A0-8509-9AA295AF3DA2}"/>
    <dgm:cxn modelId="{1EDF4E91-6014-4874-BFD5-90B334283690}" type="presOf" srcId="{B386CE2D-20FE-4B99-95EF-60D01CA2A054}" destId="{CDF4C6D8-0147-4262-B1D8-5DB04C962C1F}" srcOrd="0" destOrd="0" presId="urn:microsoft.com/office/officeart/2005/8/layout/cycle2"/>
    <dgm:cxn modelId="{27F43175-5BB5-4F82-9547-227AA3795D15}" type="presOf" srcId="{F7AC60F5-E77E-42FE-AC13-29F43E0011E6}" destId="{50BF8F90-E88F-4F37-8C6C-51AF438E8E79}" srcOrd="1" destOrd="0" presId="urn:microsoft.com/office/officeart/2005/8/layout/cycle2"/>
    <dgm:cxn modelId="{1FF71CCD-8667-4394-AB69-62176FBDAAD9}" type="presOf" srcId="{8B5C2733-5700-44EB-B5FF-9B01CC975A2D}" destId="{515CDD3C-297B-41C2-A720-32D00FE71386}" srcOrd="0" destOrd="0" presId="urn:microsoft.com/office/officeart/2005/8/layout/cycle2"/>
    <dgm:cxn modelId="{988BD5A4-57F4-4D89-8F19-E5CC787644F6}" type="presOf" srcId="{2B7D89E6-E6AE-4F7E-ACC8-81D2FCE615D0}" destId="{9D9C3B38-C440-4E78-A768-1031E173470F}" srcOrd="1" destOrd="0" presId="urn:microsoft.com/office/officeart/2005/8/layout/cycle2"/>
    <dgm:cxn modelId="{787A03CE-C013-47DD-B1DF-86AADA9575E1}" type="presOf" srcId="{6F67A2CA-7111-439D-9072-66F39D01CE1C}" destId="{504F4845-0E97-4C8D-91E5-0988618E466C}" srcOrd="0" destOrd="0" presId="urn:microsoft.com/office/officeart/2005/8/layout/cycle2"/>
    <dgm:cxn modelId="{572ECBEA-8AE7-45B7-B26E-84A7AE43B006}" srcId="{D2B7E377-A075-4CF9-86E1-DA7D7137C2DC}" destId="{93663E23-3CCE-4DD3-9447-D8B3DC840499}" srcOrd="0" destOrd="0" parTransId="{6BB737CB-C90E-4403-9653-AD5A746360D1}" sibTransId="{2B7D89E6-E6AE-4F7E-ACC8-81D2FCE615D0}"/>
    <dgm:cxn modelId="{0D687C43-4BFF-4B4E-803B-B40D056EDC28}" type="presOf" srcId="{201582B8-8C49-40A0-8509-9AA295AF3DA2}" destId="{5B1ED135-829B-47D9-9FA7-0F84EB5380DB}" srcOrd="1" destOrd="0" presId="urn:microsoft.com/office/officeart/2005/8/layout/cycle2"/>
    <dgm:cxn modelId="{42380D65-6093-4096-9667-79289664445A}" type="presOf" srcId="{F7AC60F5-E77E-42FE-AC13-29F43E0011E6}" destId="{099652E7-2439-4429-B016-7DC53E04FD70}" srcOrd="0" destOrd="0" presId="urn:microsoft.com/office/officeart/2005/8/layout/cycle2"/>
    <dgm:cxn modelId="{2C7BDB36-AEBD-412D-B7A5-2032C4A3EB2F}" type="presOf" srcId="{B7D3153F-FE6E-4817-A028-C02D4CCBB9E5}" destId="{9B842F8F-8B2B-45ED-8AE4-C7E97FC2FD87}" srcOrd="1" destOrd="0" presId="urn:microsoft.com/office/officeart/2005/8/layout/cycle2"/>
    <dgm:cxn modelId="{6AA316B4-9C34-4903-BCA1-B28A10772E8A}" type="presOf" srcId="{03D37D9E-7958-4F74-8F4C-6EC4B1E53F44}" destId="{ED009FAA-E9C5-45F8-9F02-15ABE709218B}" srcOrd="0" destOrd="0" presId="urn:microsoft.com/office/officeart/2005/8/layout/cycle2"/>
    <dgm:cxn modelId="{E9A8F832-D9C4-4C36-9A68-25B2AC665697}" type="presOf" srcId="{907CDA14-424F-4864-98EF-A70904E4EFC4}" destId="{5B6189B6-0276-4715-8800-13DCDB65C262}" srcOrd="1" destOrd="0" presId="urn:microsoft.com/office/officeart/2005/8/layout/cycle2"/>
    <dgm:cxn modelId="{E26E3BE8-09B5-4BEA-BF85-8541A46F8B39}" type="presOf" srcId="{D2B7E377-A075-4CF9-86E1-DA7D7137C2DC}" destId="{AF9AC811-2326-44EA-A5B8-6324E105B79A}" srcOrd="0" destOrd="0" presId="urn:microsoft.com/office/officeart/2005/8/layout/cycle2"/>
    <dgm:cxn modelId="{51243281-F359-4B9A-9145-8EFA34AA0C85}" type="presOf" srcId="{03D37D9E-7958-4F74-8F4C-6EC4B1E53F44}" destId="{62B49386-DAF3-4C36-A5AC-9304B6FEB8C7}" srcOrd="1" destOrd="0" presId="urn:microsoft.com/office/officeart/2005/8/layout/cycle2"/>
    <dgm:cxn modelId="{2C24A396-315F-4A69-ADE1-9D14D88B168E}" type="presOf" srcId="{B7D3153F-FE6E-4817-A028-C02D4CCBB9E5}" destId="{BCFCE18F-02E2-42E6-AF70-5EC312063F2B}" srcOrd="0" destOrd="0" presId="urn:microsoft.com/office/officeart/2005/8/layout/cycle2"/>
    <dgm:cxn modelId="{F4D5674C-4862-4423-8426-028B3C83A90F}" srcId="{D2B7E377-A075-4CF9-86E1-DA7D7137C2DC}" destId="{559A472D-781F-4FB6-B62D-3C350E0889EE}" srcOrd="2" destOrd="0" parTransId="{43249E43-3E15-4CF1-B8D6-0812535B7DC5}" sibTransId="{907CDA14-424F-4864-98EF-A70904E4EFC4}"/>
    <dgm:cxn modelId="{1519124E-B4D0-4C67-A2DB-7FBDC7C6D9F8}" type="presOf" srcId="{907CDA14-424F-4864-98EF-A70904E4EFC4}" destId="{2FB02F6E-DEA0-4CD2-8049-5584DE6C67A5}" srcOrd="0" destOrd="0" presId="urn:microsoft.com/office/officeart/2005/8/layout/cycle2"/>
    <dgm:cxn modelId="{ED76E17A-63B8-4011-9573-1B4D283E3B8C}" type="presOf" srcId="{201582B8-8C49-40A0-8509-9AA295AF3DA2}" destId="{56F83F8E-2BC8-480B-9F2D-D76B4EBC02B6}" srcOrd="0" destOrd="0" presId="urn:microsoft.com/office/officeart/2005/8/layout/cycle2"/>
    <dgm:cxn modelId="{7CA974D5-6459-4A1C-8D4A-57C93BDAAD79}" srcId="{D2B7E377-A075-4CF9-86E1-DA7D7137C2DC}" destId="{8B5C2733-5700-44EB-B5FF-9B01CC975A2D}" srcOrd="1" destOrd="0" parTransId="{A2E6087D-E715-4CDF-ACA4-3BF0045ACEB2}" sibTransId="{3713D3FD-5332-4633-AC72-6B272A4BA1C4}"/>
    <dgm:cxn modelId="{45E74B27-A72F-4277-B050-DF61442A4895}" srcId="{D2B7E377-A075-4CF9-86E1-DA7D7137C2DC}" destId="{A067D688-BC0B-4229-BCF6-2A14E25C62EF}" srcOrd="4" destOrd="0" parTransId="{7C83CB69-F6CB-4AAF-9A06-1D133D63320F}" sibTransId="{F7AC60F5-E77E-42FE-AC13-29F43E0011E6}"/>
    <dgm:cxn modelId="{3A81BDFF-9831-4691-B64A-6688D8ABB042}" type="presOf" srcId="{2B7D89E6-E6AE-4F7E-ACC8-81D2FCE615D0}" destId="{EB56072A-6202-40FB-A83F-5E8156200C4E}" srcOrd="0" destOrd="0" presId="urn:microsoft.com/office/officeart/2005/8/layout/cycle2"/>
    <dgm:cxn modelId="{AE2547CC-A5BA-499A-BA7C-96357F0CE637}" type="presOf" srcId="{3713D3FD-5332-4633-AC72-6B272A4BA1C4}" destId="{87F50F59-B5DC-4193-B0CB-9EA8E01A027B}" srcOrd="0" destOrd="0" presId="urn:microsoft.com/office/officeart/2005/8/layout/cycle2"/>
    <dgm:cxn modelId="{99C24287-94F0-4640-A9A0-C0B1C3E3CA43}" type="presOf" srcId="{93663E23-3CCE-4DD3-9447-D8B3DC840499}" destId="{9F217FA4-29CA-4F4A-B0C0-69B481C62400}" srcOrd="0" destOrd="0" presId="urn:microsoft.com/office/officeart/2005/8/layout/cycle2"/>
    <dgm:cxn modelId="{46053695-BF61-4CC6-8C4A-575EDE4E9863}" type="presParOf" srcId="{AF9AC811-2326-44EA-A5B8-6324E105B79A}" destId="{9F217FA4-29CA-4F4A-B0C0-69B481C62400}" srcOrd="0" destOrd="0" presId="urn:microsoft.com/office/officeart/2005/8/layout/cycle2"/>
    <dgm:cxn modelId="{EEC239E5-0D9B-4912-A630-74F2EE8CE8EE}" type="presParOf" srcId="{AF9AC811-2326-44EA-A5B8-6324E105B79A}" destId="{EB56072A-6202-40FB-A83F-5E8156200C4E}" srcOrd="1" destOrd="0" presId="urn:microsoft.com/office/officeart/2005/8/layout/cycle2"/>
    <dgm:cxn modelId="{031F34B8-F7CA-42D4-9B70-2A8F1C3DAA1E}" type="presParOf" srcId="{EB56072A-6202-40FB-A83F-5E8156200C4E}" destId="{9D9C3B38-C440-4E78-A768-1031E173470F}" srcOrd="0" destOrd="0" presId="urn:microsoft.com/office/officeart/2005/8/layout/cycle2"/>
    <dgm:cxn modelId="{8DB5F0FD-CCC3-4A77-AA3C-43CDA3A2D438}" type="presParOf" srcId="{AF9AC811-2326-44EA-A5B8-6324E105B79A}" destId="{515CDD3C-297B-41C2-A720-32D00FE71386}" srcOrd="2" destOrd="0" presId="urn:microsoft.com/office/officeart/2005/8/layout/cycle2"/>
    <dgm:cxn modelId="{AE7F6698-0B59-47ED-9332-9A5369D068A4}" type="presParOf" srcId="{AF9AC811-2326-44EA-A5B8-6324E105B79A}" destId="{87F50F59-B5DC-4193-B0CB-9EA8E01A027B}" srcOrd="3" destOrd="0" presId="urn:microsoft.com/office/officeart/2005/8/layout/cycle2"/>
    <dgm:cxn modelId="{AA39B6B2-5562-45CB-AED6-790F3D117630}" type="presParOf" srcId="{87F50F59-B5DC-4193-B0CB-9EA8E01A027B}" destId="{D4EC8EA3-4853-4824-A20B-92F5DDB55C80}" srcOrd="0" destOrd="0" presId="urn:microsoft.com/office/officeart/2005/8/layout/cycle2"/>
    <dgm:cxn modelId="{9AE26591-9E60-454C-AD77-C8FF4CF8111C}" type="presParOf" srcId="{AF9AC811-2326-44EA-A5B8-6324E105B79A}" destId="{FD71980C-B279-4B7C-9C9C-972250EF9F9E}" srcOrd="4" destOrd="0" presId="urn:microsoft.com/office/officeart/2005/8/layout/cycle2"/>
    <dgm:cxn modelId="{57219731-5DEF-4EC4-B83C-D55B20117E6C}" type="presParOf" srcId="{AF9AC811-2326-44EA-A5B8-6324E105B79A}" destId="{2FB02F6E-DEA0-4CD2-8049-5584DE6C67A5}" srcOrd="5" destOrd="0" presId="urn:microsoft.com/office/officeart/2005/8/layout/cycle2"/>
    <dgm:cxn modelId="{219369B2-AB7F-4437-AC7A-C2141FE069C0}" type="presParOf" srcId="{2FB02F6E-DEA0-4CD2-8049-5584DE6C67A5}" destId="{5B6189B6-0276-4715-8800-13DCDB65C262}" srcOrd="0" destOrd="0" presId="urn:microsoft.com/office/officeart/2005/8/layout/cycle2"/>
    <dgm:cxn modelId="{24F2150F-C9F5-4E35-84C4-7044B85092BE}" type="presParOf" srcId="{AF9AC811-2326-44EA-A5B8-6324E105B79A}" destId="{643FD3C8-9818-4698-B221-06A48C824759}" srcOrd="6" destOrd="0" presId="urn:microsoft.com/office/officeart/2005/8/layout/cycle2"/>
    <dgm:cxn modelId="{6CC73DF6-5132-41E3-B721-2256915DAE99}" type="presParOf" srcId="{AF9AC811-2326-44EA-A5B8-6324E105B79A}" destId="{56F83F8E-2BC8-480B-9F2D-D76B4EBC02B6}" srcOrd="7" destOrd="0" presId="urn:microsoft.com/office/officeart/2005/8/layout/cycle2"/>
    <dgm:cxn modelId="{14E8CB70-2B0E-48BC-812B-D31A74CE4B47}" type="presParOf" srcId="{56F83F8E-2BC8-480B-9F2D-D76B4EBC02B6}" destId="{5B1ED135-829B-47D9-9FA7-0F84EB5380DB}" srcOrd="0" destOrd="0" presId="urn:microsoft.com/office/officeart/2005/8/layout/cycle2"/>
    <dgm:cxn modelId="{90634420-E79B-4600-8448-123DB5C22E55}" type="presParOf" srcId="{AF9AC811-2326-44EA-A5B8-6324E105B79A}" destId="{AC1070AE-54F4-4279-801C-9490C046AFA7}" srcOrd="8" destOrd="0" presId="urn:microsoft.com/office/officeart/2005/8/layout/cycle2"/>
    <dgm:cxn modelId="{CC50DBED-35AF-466A-9777-DC7BAC43B9E0}" type="presParOf" srcId="{AF9AC811-2326-44EA-A5B8-6324E105B79A}" destId="{099652E7-2439-4429-B016-7DC53E04FD70}" srcOrd="9" destOrd="0" presId="urn:microsoft.com/office/officeart/2005/8/layout/cycle2"/>
    <dgm:cxn modelId="{8BAD4A0A-5FC6-4060-AF74-E1C99420DC2B}" type="presParOf" srcId="{099652E7-2439-4429-B016-7DC53E04FD70}" destId="{50BF8F90-E88F-4F37-8C6C-51AF438E8E79}" srcOrd="0" destOrd="0" presId="urn:microsoft.com/office/officeart/2005/8/layout/cycle2"/>
    <dgm:cxn modelId="{81949E01-1A19-42F9-8479-5D01409C13A3}" type="presParOf" srcId="{AF9AC811-2326-44EA-A5B8-6324E105B79A}" destId="{504F4845-0E97-4C8D-91E5-0988618E466C}" srcOrd="10" destOrd="0" presId="urn:microsoft.com/office/officeart/2005/8/layout/cycle2"/>
    <dgm:cxn modelId="{B7B550C2-1BEE-48E8-AC5D-EED784E99347}" type="presParOf" srcId="{AF9AC811-2326-44EA-A5B8-6324E105B79A}" destId="{BCFCE18F-02E2-42E6-AF70-5EC312063F2B}" srcOrd="11" destOrd="0" presId="urn:microsoft.com/office/officeart/2005/8/layout/cycle2"/>
    <dgm:cxn modelId="{FACC3AC6-ACF5-4BD5-ADB8-40EE237E03C9}" type="presParOf" srcId="{BCFCE18F-02E2-42E6-AF70-5EC312063F2B}" destId="{9B842F8F-8B2B-45ED-8AE4-C7E97FC2FD87}" srcOrd="0" destOrd="0" presId="urn:microsoft.com/office/officeart/2005/8/layout/cycle2"/>
    <dgm:cxn modelId="{F3B5EB01-8421-49C2-8EB5-632B7B33E4AC}" type="presParOf" srcId="{AF9AC811-2326-44EA-A5B8-6324E105B79A}" destId="{CDF4C6D8-0147-4262-B1D8-5DB04C962C1F}" srcOrd="12" destOrd="0" presId="urn:microsoft.com/office/officeart/2005/8/layout/cycle2"/>
    <dgm:cxn modelId="{500141A0-D651-4C31-9CFD-69FD58499BAD}" type="presParOf" srcId="{AF9AC811-2326-44EA-A5B8-6324E105B79A}" destId="{ED009FAA-E9C5-45F8-9F02-15ABE709218B}" srcOrd="13" destOrd="0" presId="urn:microsoft.com/office/officeart/2005/8/layout/cycle2"/>
    <dgm:cxn modelId="{0F305B92-6506-41D4-82FF-A293D5CF720F}" type="presParOf" srcId="{ED009FAA-E9C5-45F8-9F02-15ABE709218B}" destId="{62B49386-DAF3-4C36-A5AC-9304B6FEB8C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17FA4-29CA-4F4A-B0C0-69B481C62400}">
      <dsp:nvSpPr>
        <dsp:cNvPr id="0" name=""/>
        <dsp:cNvSpPr/>
      </dsp:nvSpPr>
      <dsp:spPr>
        <a:xfrm>
          <a:off x="3405745" y="674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Oriëntatie</a:t>
          </a:r>
          <a:endParaRPr lang="en-US" sz="1600" kern="1200" dirty="0"/>
        </a:p>
      </dsp:txBody>
      <dsp:txXfrm>
        <a:off x="3747333" y="139292"/>
        <a:ext cx="1649333" cy="669310"/>
      </dsp:txXfrm>
    </dsp:sp>
    <dsp:sp modelId="{EB56072A-6202-40FB-A83F-5E8156200C4E}">
      <dsp:nvSpPr>
        <dsp:cNvPr id="0" name=""/>
        <dsp:cNvSpPr/>
      </dsp:nvSpPr>
      <dsp:spPr>
        <a:xfrm rot="900668">
          <a:off x="5647824" y="638620"/>
          <a:ext cx="267844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649195" y="692106"/>
        <a:ext cx="187491" cy="191675"/>
      </dsp:txXfrm>
    </dsp:sp>
    <dsp:sp modelId="{515CDD3C-297B-41C2-A720-32D00FE71386}">
      <dsp:nvSpPr>
        <dsp:cNvPr id="0" name=""/>
        <dsp:cNvSpPr/>
      </dsp:nvSpPr>
      <dsp:spPr>
        <a:xfrm>
          <a:off x="5839883" y="653406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Theorievorming</a:t>
          </a:r>
          <a:endParaRPr lang="en-US" sz="1600" kern="1200" dirty="0"/>
        </a:p>
      </dsp:txBody>
      <dsp:txXfrm>
        <a:off x="6181471" y="792024"/>
        <a:ext cx="1649333" cy="669310"/>
      </dsp:txXfrm>
    </dsp:sp>
    <dsp:sp modelId="{87F50F59-B5DC-4193-B0CB-9EA8E01A027B}">
      <dsp:nvSpPr>
        <dsp:cNvPr id="0" name=""/>
        <dsp:cNvSpPr/>
      </dsp:nvSpPr>
      <dsp:spPr>
        <a:xfrm rot="4504782">
          <a:off x="7072031" y="1636424"/>
          <a:ext cx="224987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7097090" y="1667706"/>
        <a:ext cx="157491" cy="191675"/>
      </dsp:txXfrm>
    </dsp:sp>
    <dsp:sp modelId="{FD71980C-B279-4B7C-9C9C-972250EF9F9E}">
      <dsp:nvSpPr>
        <dsp:cNvPr id="0" name=""/>
        <dsp:cNvSpPr/>
      </dsp:nvSpPr>
      <dsp:spPr>
        <a:xfrm>
          <a:off x="6199936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Ontwerpplan</a:t>
          </a:r>
          <a:endParaRPr lang="en-US" sz="1600" kern="1200" dirty="0"/>
        </a:p>
      </dsp:txBody>
      <dsp:txXfrm>
        <a:off x="6541524" y="2143278"/>
        <a:ext cx="1649333" cy="669310"/>
      </dsp:txXfrm>
    </dsp:sp>
    <dsp:sp modelId="{2FB02F6E-DEA0-4CD2-8049-5584DE6C67A5}">
      <dsp:nvSpPr>
        <dsp:cNvPr id="0" name=""/>
        <dsp:cNvSpPr/>
      </dsp:nvSpPr>
      <dsp:spPr>
        <a:xfrm rot="8453655">
          <a:off x="6575573" y="2870277"/>
          <a:ext cx="2228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6634943" y="2913083"/>
        <a:ext cx="156004" cy="191675"/>
      </dsp:txXfrm>
    </dsp:sp>
    <dsp:sp modelId="{643FD3C8-9818-4698-B221-06A48C824759}">
      <dsp:nvSpPr>
        <dsp:cNvPr id="0" name=""/>
        <dsp:cNvSpPr/>
      </dsp:nvSpPr>
      <dsp:spPr>
        <a:xfrm>
          <a:off x="4831774" y="3116763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Experiment</a:t>
          </a:r>
          <a:endParaRPr lang="en-US" sz="1600" kern="1200" dirty="0"/>
        </a:p>
      </dsp:txBody>
      <dsp:txXfrm>
        <a:off x="5173362" y="3255381"/>
        <a:ext cx="1649333" cy="669310"/>
      </dsp:txXfrm>
    </dsp:sp>
    <dsp:sp modelId="{56F83F8E-2BC8-480B-9F2D-D76B4EBC02B6}">
      <dsp:nvSpPr>
        <dsp:cNvPr id="0" name=""/>
        <dsp:cNvSpPr/>
      </dsp:nvSpPr>
      <dsp:spPr>
        <a:xfrm rot="10799978">
          <a:off x="4442109" y="3430316"/>
          <a:ext cx="275363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4524718" y="3494208"/>
        <a:ext cx="192754" cy="191675"/>
      </dsp:txXfrm>
    </dsp:sp>
    <dsp:sp modelId="{AC1070AE-54F4-4279-801C-9490C046AFA7}">
      <dsp:nvSpPr>
        <dsp:cNvPr id="0" name=""/>
        <dsp:cNvSpPr/>
      </dsp:nvSpPr>
      <dsp:spPr>
        <a:xfrm>
          <a:off x="1979711" y="3116782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Verwerking</a:t>
          </a:r>
          <a:endParaRPr lang="en-US" sz="1600" kern="1200" dirty="0"/>
        </a:p>
      </dsp:txBody>
      <dsp:txXfrm>
        <a:off x="2321299" y="3255400"/>
        <a:ext cx="1649333" cy="669310"/>
      </dsp:txXfrm>
    </dsp:sp>
    <dsp:sp modelId="{099652E7-2439-4429-B016-7DC53E04FD70}">
      <dsp:nvSpPr>
        <dsp:cNvPr id="0" name=""/>
        <dsp:cNvSpPr/>
      </dsp:nvSpPr>
      <dsp:spPr>
        <a:xfrm rot="13146379">
          <a:off x="2355345" y="2878243"/>
          <a:ext cx="222872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 rot="10800000">
        <a:off x="2414718" y="2963222"/>
        <a:ext cx="156010" cy="191675"/>
      </dsp:txXfrm>
    </dsp:sp>
    <dsp:sp modelId="{504F4845-0E97-4C8D-91E5-0988618E466C}">
      <dsp:nvSpPr>
        <dsp:cNvPr id="0" name=""/>
        <dsp:cNvSpPr/>
      </dsp:nvSpPr>
      <dsp:spPr>
        <a:xfrm>
          <a:off x="611553" y="2004660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Rapportage</a:t>
          </a:r>
          <a:endParaRPr lang="en-US" sz="1600" kern="1200" dirty="0"/>
        </a:p>
      </dsp:txBody>
      <dsp:txXfrm>
        <a:off x="953141" y="2143278"/>
        <a:ext cx="1649333" cy="669310"/>
      </dsp:txXfrm>
    </dsp:sp>
    <dsp:sp modelId="{BCFCE18F-02E2-42E6-AF70-5EC312063F2B}">
      <dsp:nvSpPr>
        <dsp:cNvPr id="0" name=""/>
        <dsp:cNvSpPr/>
      </dsp:nvSpPr>
      <dsp:spPr>
        <a:xfrm rot="17027746">
          <a:off x="1830492" y="1648720"/>
          <a:ext cx="223409" cy="31945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tint val="60000"/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856012" y="1745157"/>
        <a:ext cx="156386" cy="191675"/>
      </dsp:txXfrm>
    </dsp:sp>
    <dsp:sp modelId="{CDF4C6D8-0147-4262-B1D8-5DB04C962C1F}">
      <dsp:nvSpPr>
        <dsp:cNvPr id="0" name=""/>
        <dsp:cNvSpPr/>
      </dsp:nvSpPr>
      <dsp:spPr>
        <a:xfrm>
          <a:off x="943346" y="653411"/>
          <a:ext cx="2332509" cy="94654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0320" rIns="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Presentatie</a:t>
          </a:r>
          <a:endParaRPr lang="en-US" sz="1600" kern="1200" dirty="0"/>
        </a:p>
      </dsp:txBody>
      <dsp:txXfrm>
        <a:off x="1284934" y="792029"/>
        <a:ext cx="1649333" cy="669310"/>
      </dsp:txXfrm>
    </dsp:sp>
    <dsp:sp modelId="{ED009FAA-E9C5-45F8-9F02-15ABE709218B}">
      <dsp:nvSpPr>
        <dsp:cNvPr id="0" name=""/>
        <dsp:cNvSpPr/>
      </dsp:nvSpPr>
      <dsp:spPr>
        <a:xfrm rot="20709203">
          <a:off x="3193447" y="642612"/>
          <a:ext cx="279417" cy="319459"/>
        </a:xfrm>
        <a:prstGeom prst="rightArrow">
          <a:avLst>
            <a:gd name="adj1" fmla="val 60000"/>
            <a:gd name="adj2" fmla="val 50000"/>
          </a:avLst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194846" y="717243"/>
        <a:ext cx="195592" cy="19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0.72619</cdr:x>
      <cdr:y>0.93333</cdr:y>
    </cdr:from>
    <cdr:to>
      <cdr:x>0.83333</cdr:x>
      <cdr:y>0.93333</cdr:y>
    </cdr:to>
    <cdr:sp macro="" textlink="">
      <cdr:nvSpPr>
        <cdr:cNvPr id="3" name="Rechte verbindingslijn met pijl 2"/>
        <cdr:cNvSpPr/>
      </cdr:nvSpPr>
      <cdr:spPr>
        <a:xfrm xmlns:a="http://schemas.openxmlformats.org/drawingml/2006/main">
          <a:off x="4392488" y="3024336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0.44033</cdr:x>
      <cdr:y>0.32577</cdr:y>
    </cdr:from>
    <cdr:to>
      <cdr:x>0.44033</cdr:x>
      <cdr:y>0.42299</cdr:y>
    </cdr:to>
    <cdr:cxnSp macro="">
      <cdr:nvCxnSpPr>
        <cdr:cNvPr id="3" name="Rechte verbindingslijn 2"/>
        <cdr:cNvCxnSpPr/>
      </cdr:nvCxnSpPr>
      <cdr:spPr>
        <a:xfrm xmlns:a="http://schemas.openxmlformats.org/drawingml/2006/main" flipV="1">
          <a:off x="3139002" y="1477867"/>
          <a:ext cx="0" cy="441039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0.17954</cdr:x>
      <cdr:y>0.51382</cdr:y>
    </cdr:from>
    <cdr:to>
      <cdr:x>0.19469</cdr:x>
      <cdr:y>0.53763</cdr:y>
    </cdr:to>
    <cdr:sp macro="" textlink="">
      <cdr:nvSpPr>
        <cdr:cNvPr id="8" name="Ovaal 7"/>
        <cdr:cNvSpPr/>
      </cdr:nvSpPr>
      <cdr:spPr>
        <a:xfrm xmlns:a="http://schemas.openxmlformats.org/drawingml/2006/main">
          <a:off x="1279904" y="2330950"/>
          <a:ext cx="108000" cy="108000"/>
        </a:xfrm>
        <a:prstGeom xmlns:a="http://schemas.openxmlformats.org/drawingml/2006/main" prst="ellipse">
          <a:avLst/>
        </a:prstGeom>
        <a:solidFill xmlns:a="http://schemas.openxmlformats.org/drawingml/2006/main">
          <a:sysClr val="windowText" lastClr="000000"/>
        </a:solidFill>
        <a:ln xmlns:a="http://schemas.openxmlformats.org/drawingml/2006/main" w="25400" cap="flat" cmpd="sng" algn="ctr">
          <a:solidFill>
            <a:schemeClr val="tx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nl-NL" sz="1100"/>
        </a:p>
      </cdr:txBody>
    </cdr:sp>
  </cdr:relSizeAnchor>
  <cdr:relSizeAnchor xmlns:cdr="http://schemas.openxmlformats.org/drawingml/2006/chartDrawing">
    <cdr:from>
      <cdr:x>0.43273</cdr:x>
      <cdr:y>0.36318</cdr:y>
    </cdr:from>
    <cdr:to>
      <cdr:x>0.44788</cdr:x>
      <cdr:y>0.38698</cdr:y>
    </cdr:to>
    <cdr:sp macro="" textlink="">
      <cdr:nvSpPr>
        <cdr:cNvPr id="9" name="Ovaal 8"/>
        <cdr:cNvSpPr/>
      </cdr:nvSpPr>
      <cdr:spPr>
        <a:xfrm xmlns:a="http://schemas.openxmlformats.org/drawingml/2006/main">
          <a:off x="3084818" y="1647550"/>
          <a:ext cx="108000" cy="108000"/>
        </a:xfrm>
        <a:prstGeom xmlns:a="http://schemas.openxmlformats.org/drawingml/2006/main" prst="ellipse">
          <a:avLst/>
        </a:prstGeom>
        <a:solidFill xmlns:a="http://schemas.openxmlformats.org/drawingml/2006/main">
          <a:sysClr val="windowText" lastClr="000000"/>
        </a:solidFill>
        <a:ln xmlns:a="http://schemas.openxmlformats.org/drawingml/2006/main" w="25400" cap="flat" cmpd="sng" algn="ctr">
          <a:solidFill>
            <a:schemeClr val="tx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nl-NL" sz="1100"/>
        </a:p>
      </cdr:txBody>
    </cdr:sp>
  </cdr:relSizeAnchor>
  <cdr:relSizeAnchor xmlns:cdr="http://schemas.openxmlformats.org/drawingml/2006/chartDrawing">
    <cdr:from>
      <cdr:x>0.18696</cdr:x>
      <cdr:y>0.499</cdr:y>
    </cdr:from>
    <cdr:to>
      <cdr:x>0.18696</cdr:x>
      <cdr:y>0.55029</cdr:y>
    </cdr:to>
    <cdr:sp macro="" textlink="">
      <cdr:nvSpPr>
        <cdr:cNvPr id="13" name="Rechte verbindingslijn 12"/>
        <cdr:cNvSpPr/>
      </cdr:nvSpPr>
      <cdr:spPr>
        <a:xfrm xmlns:a="http://schemas.openxmlformats.org/drawingml/2006/main" flipV="1">
          <a:off x="1332781" y="2263699"/>
          <a:ext cx="0" cy="232677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0.68584</cdr:x>
      <cdr:y>0.21984</cdr:y>
    </cdr:from>
    <cdr:to>
      <cdr:x>0.70099</cdr:x>
      <cdr:y>0.24365</cdr:y>
    </cdr:to>
    <cdr:sp macro="" textlink="">
      <cdr:nvSpPr>
        <cdr:cNvPr id="10" name="Ovaal 9"/>
        <cdr:cNvSpPr/>
      </cdr:nvSpPr>
      <cdr:spPr>
        <a:xfrm xmlns:a="http://schemas.openxmlformats.org/drawingml/2006/main">
          <a:off x="4889217" y="997325"/>
          <a:ext cx="108000" cy="108000"/>
        </a:xfrm>
        <a:prstGeom xmlns:a="http://schemas.openxmlformats.org/drawingml/2006/main" prst="ellipse">
          <a:avLst/>
        </a:prstGeom>
        <a:solidFill xmlns:a="http://schemas.openxmlformats.org/drawingml/2006/main">
          <a:sysClr val="windowText" lastClr="000000"/>
        </a:solidFill>
        <a:ln xmlns:a="http://schemas.openxmlformats.org/drawingml/2006/main" w="25400" cap="flat" cmpd="sng" algn="ctr">
          <a:solidFill>
            <a:schemeClr val="tx1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ysClr val="window" lastClr="FFFFFF"/>
              </a:solidFill>
              <a:latin typeface="Calibri"/>
            </a:defRPr>
          </a:lvl1pPr>
          <a:lvl2pPr marL="457200" indent="0">
            <a:defRPr sz="1100">
              <a:solidFill>
                <a:sysClr val="window" lastClr="FFFFFF"/>
              </a:solidFill>
              <a:latin typeface="Calibri"/>
            </a:defRPr>
          </a:lvl2pPr>
          <a:lvl3pPr marL="914400" indent="0">
            <a:defRPr sz="1100">
              <a:solidFill>
                <a:sysClr val="window" lastClr="FFFFFF"/>
              </a:solidFill>
              <a:latin typeface="Calibri"/>
            </a:defRPr>
          </a:lvl3pPr>
          <a:lvl4pPr marL="1371600" indent="0">
            <a:defRPr sz="1100">
              <a:solidFill>
                <a:sysClr val="window" lastClr="FFFFFF"/>
              </a:solidFill>
              <a:latin typeface="Calibri"/>
            </a:defRPr>
          </a:lvl4pPr>
          <a:lvl5pPr marL="1828800" indent="0">
            <a:defRPr sz="1100">
              <a:solidFill>
                <a:sysClr val="window" lastClr="FFFFFF"/>
              </a:solidFill>
              <a:latin typeface="Calibri"/>
            </a:defRPr>
          </a:lvl5pPr>
          <a:lvl6pPr marL="2286000" indent="0">
            <a:defRPr sz="1100">
              <a:solidFill>
                <a:sysClr val="window" lastClr="FFFFFF"/>
              </a:solidFill>
              <a:latin typeface="Calibri"/>
            </a:defRPr>
          </a:lvl6pPr>
          <a:lvl7pPr marL="2743200" indent="0">
            <a:defRPr sz="1100">
              <a:solidFill>
                <a:sysClr val="window" lastClr="FFFFFF"/>
              </a:solidFill>
              <a:latin typeface="Calibri"/>
            </a:defRPr>
          </a:lvl7pPr>
          <a:lvl8pPr marL="3200400" indent="0">
            <a:defRPr sz="1100">
              <a:solidFill>
                <a:sysClr val="window" lastClr="FFFFFF"/>
              </a:solidFill>
              <a:latin typeface="Calibri"/>
            </a:defRPr>
          </a:lvl8pPr>
          <a:lvl9pPr marL="3657600" indent="0">
            <a:defRPr sz="1100">
              <a:solidFill>
                <a:sysClr val="window" lastClr="FFFFFF"/>
              </a:solidFill>
              <a:latin typeface="Calibri"/>
            </a:defRPr>
          </a:lvl9pPr>
        </a:lstStyle>
        <a:p xmlns:a="http://schemas.openxmlformats.org/drawingml/2006/main">
          <a:pPr algn="ctr"/>
          <a:endParaRPr lang="nl-NL" sz="1100"/>
        </a:p>
      </cdr:txBody>
    </cdr:sp>
  </cdr:relSizeAnchor>
  <cdr:relSizeAnchor xmlns:cdr="http://schemas.openxmlformats.org/drawingml/2006/chartDrawing">
    <cdr:from>
      <cdr:x>0.6937</cdr:x>
      <cdr:y>0.17564</cdr:y>
    </cdr:from>
    <cdr:to>
      <cdr:x>0.6937</cdr:x>
      <cdr:y>0.28675</cdr:y>
    </cdr:to>
    <cdr:cxnSp macro="">
      <cdr:nvCxnSpPr>
        <cdr:cNvPr id="12" name="Rechte verbindingslijn 11"/>
        <cdr:cNvCxnSpPr/>
      </cdr:nvCxnSpPr>
      <cdr:spPr>
        <a:xfrm xmlns:a="http://schemas.openxmlformats.org/drawingml/2006/main">
          <a:off x="4945222" y="796801"/>
          <a:ext cx="0" cy="50405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25400" cap="flat" cmpd="sng" algn="ctr">
          <a:solidFill>
            <a:sysClr val="windowText" lastClr="00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0.64968</cdr:x>
      <cdr:y>0.90364</cdr:y>
    </cdr:from>
    <cdr:to>
      <cdr:x>0.75599</cdr:x>
      <cdr:y>0.90364</cdr:y>
    </cdr:to>
    <cdr:sp macro="" textlink="">
      <cdr:nvSpPr>
        <cdr:cNvPr id="3" name="Rechte verbindingslijn met pijl 2"/>
        <cdr:cNvSpPr/>
      </cdr:nvSpPr>
      <cdr:spPr>
        <a:xfrm xmlns:a="http://schemas.openxmlformats.org/drawingml/2006/main">
          <a:off x="3960440" y="3672408"/>
          <a:ext cx="648072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0.69693</cdr:x>
      <cdr:y>0.92136</cdr:y>
    </cdr:from>
    <cdr:to>
      <cdr:x>0.77961</cdr:x>
      <cdr:y>0.99685</cdr:y>
    </cdr:to>
    <cdr:sp macro="" textlink="">
      <cdr:nvSpPr>
        <cdr:cNvPr id="4" name="Tekstvak 3"/>
        <cdr:cNvSpPr txBox="1"/>
      </cdr:nvSpPr>
      <cdr:spPr>
        <a:xfrm xmlns:a="http://schemas.openxmlformats.org/drawingml/2006/main">
          <a:off x="4248472" y="3744416"/>
          <a:ext cx="504056" cy="306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nl-NL" sz="1100" dirty="0" smtClean="0"/>
            <a:t>kg</a:t>
          </a:r>
          <a:endParaRPr lang="nl-NL" sz="1100" dirty="0"/>
        </a:p>
      </cdr:txBody>
    </cdr:sp>
  </cdr:relSizeAnchor>
  <cdr:relSizeAnchor xmlns:cdr="http://schemas.openxmlformats.org/drawingml/2006/chartDrawing">
    <cdr:from>
      <cdr:x>0.03544</cdr:x>
      <cdr:y>0.03544</cdr:y>
    </cdr:from>
    <cdr:to>
      <cdr:x>0.03544</cdr:x>
      <cdr:y>0.10631</cdr:y>
    </cdr:to>
    <cdr:sp macro="" textlink="">
      <cdr:nvSpPr>
        <cdr:cNvPr id="6" name="Rechte verbindingslijn met pijl 5"/>
        <cdr:cNvSpPr/>
      </cdr:nvSpPr>
      <cdr:spPr>
        <a:xfrm xmlns:a="http://schemas.openxmlformats.org/drawingml/2006/main" flipV="1">
          <a:off x="216024" y="144016"/>
          <a:ext cx="0" cy="28803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nl-NL"/>
        </a:p>
      </cdr:txBody>
    </cdr:sp>
  </cdr:relSizeAnchor>
  <cdr:relSizeAnchor xmlns:cdr="http://schemas.openxmlformats.org/drawingml/2006/chartDrawing">
    <cdr:from>
      <cdr:x>0.03544</cdr:x>
      <cdr:y>0.03544</cdr:y>
    </cdr:from>
    <cdr:to>
      <cdr:x>0.11812</cdr:x>
      <cdr:y>0.11093</cdr:y>
    </cdr:to>
    <cdr:sp macro="" textlink="">
      <cdr:nvSpPr>
        <cdr:cNvPr id="7" name="Tekstvak 1"/>
        <cdr:cNvSpPr txBox="1"/>
      </cdr:nvSpPr>
      <cdr:spPr>
        <a:xfrm xmlns:a="http://schemas.openxmlformats.org/drawingml/2006/main">
          <a:off x="216024" y="144016"/>
          <a:ext cx="504056" cy="3067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r>
            <a:rPr lang="nl-NL" sz="1100" dirty="0" smtClean="0"/>
            <a:t>sec</a:t>
          </a:r>
          <a:endParaRPr lang="nl-NL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D636C07-7E76-46D3-B86B-6AF7C60E533E}" type="datetimeFigureOut">
              <a:rPr lang="nl-NL" smtClean="0"/>
              <a:pPr/>
              <a:t>21-6-2014</a:t>
            </a:fld>
            <a:endParaRPr lang="nl-N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096D49-DAE3-40DE-93E0-41688E0A5016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7231"/>
            <a:ext cx="7772400" cy="1829761"/>
          </a:xfrm>
        </p:spPr>
        <p:txBody>
          <a:bodyPr/>
          <a:lstStyle/>
          <a:p>
            <a:r>
              <a:rPr lang="en-US" dirty="0" err="1" smtClean="0"/>
              <a:t>Verwerking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6992"/>
            <a:ext cx="7772400" cy="1656184"/>
          </a:xfrm>
        </p:spPr>
        <p:txBody>
          <a:bodyPr>
            <a:normAutofit/>
          </a:bodyPr>
          <a:lstStyle/>
          <a:p>
            <a:r>
              <a:rPr lang="en-US" dirty="0" err="1" smtClean="0"/>
              <a:t>Theresialyceum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 descr="Math Girl  by Scout - girl with pencil and calculator in a cloud of math symbols, drawn in comic sty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95" y="765104"/>
            <a:ext cx="3754889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56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1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Gemiddelde </a:t>
            </a:r>
            <a:r>
              <a:rPr lang="nl-NL" dirty="0"/>
              <a:t>van Jans </a:t>
            </a:r>
            <a:r>
              <a:rPr lang="nl-NL" dirty="0" smtClean="0"/>
              <a:t>slee: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i="0" dirty="0" smtClean="0">
                <a:latin typeface="+mj-lt"/>
              </a:rPr>
              <a:t>g</a:t>
            </a:r>
            <a:r>
              <a:rPr lang="nl-NL" i="0" dirty="0" err="1" smtClean="0">
                <a:latin typeface="+mj-lt"/>
              </a:rPr>
              <a:t>emiddelde</a:t>
            </a:r>
            <a:r>
              <a:rPr lang="en-US" b="0" i="0" baseline="-25000" dirty="0" smtClean="0">
                <a:latin typeface="+mj-lt"/>
              </a:rPr>
              <a:t>Jan</a:t>
            </a:r>
            <a:r>
              <a:rPr lang="nl-NL" i="0" dirty="0" smtClean="0">
                <a:latin typeface="+mj-lt"/>
              </a:rPr>
              <a:t> = (25.3 + 24.3 + 30)/3 = 26,5 s</a:t>
            </a:r>
            <a:r>
              <a:rPr lang="en-US" i="0" dirty="0" smtClean="0">
                <a:latin typeface="+mj-lt"/>
              </a:rPr>
              <a:t>.</a:t>
            </a:r>
            <a:endParaRPr lang="nl-NL" dirty="0"/>
          </a:p>
          <a:p>
            <a:r>
              <a:rPr lang="nl-NL" dirty="0"/>
              <a:t>Spreiding </a:t>
            </a:r>
            <a:r>
              <a:rPr lang="nl-NL" dirty="0" smtClean="0"/>
              <a:t>= (</a:t>
            </a:r>
            <a:r>
              <a:rPr lang="nl-NL" dirty="0"/>
              <a:t>m</a:t>
            </a:r>
            <a:r>
              <a:rPr lang="nl-NL" dirty="0" smtClean="0"/>
              <a:t>ax. </a:t>
            </a:r>
            <a:r>
              <a:rPr lang="nl-NL" dirty="0"/>
              <a:t>– m</a:t>
            </a:r>
            <a:r>
              <a:rPr lang="nl-NL" dirty="0" smtClean="0"/>
              <a:t>in.)/2:</a:t>
            </a:r>
          </a:p>
          <a:p>
            <a:pPr lvl="1">
              <a:spcBef>
                <a:spcPts val="400"/>
              </a:spcBef>
              <a:spcAft>
                <a:spcPts val="600"/>
              </a:spcAft>
            </a:pPr>
            <a:r>
              <a:rPr lang="en-US" b="0" i="0" dirty="0" err="1" smtClean="0">
                <a:latin typeface="+mj-lt"/>
              </a:rPr>
              <a:t>spreiding</a:t>
            </a:r>
            <a:r>
              <a:rPr lang="en-US" b="0" i="0" baseline="-25000" dirty="0" err="1" smtClean="0">
                <a:latin typeface="+mj-lt"/>
              </a:rPr>
              <a:t>Jan</a:t>
            </a:r>
            <a:r>
              <a:rPr lang="en-US" b="0" i="0" baseline="-25000" dirty="0" smtClean="0">
                <a:latin typeface="+mj-lt"/>
              </a:rPr>
              <a:t> </a:t>
            </a:r>
            <a:r>
              <a:rPr lang="nl-NL" i="0" dirty="0" smtClean="0">
                <a:latin typeface="+mj-lt"/>
              </a:rPr>
              <a:t>= (30,0 – 24.3)/2 = 2,9 s.</a:t>
            </a:r>
            <a:endParaRPr lang="nl-NL" dirty="0" smtClean="0"/>
          </a:p>
          <a:p>
            <a:r>
              <a:rPr lang="nl-NL" dirty="0"/>
              <a:t>Spreiding heeft twee oorzaken:</a:t>
            </a:r>
          </a:p>
          <a:p>
            <a:pPr lvl="1">
              <a:spcBef>
                <a:spcPts val="0"/>
              </a:spcBef>
            </a:pPr>
            <a:r>
              <a:rPr lang="nl-NL" dirty="0"/>
              <a:t>Je meetfout, </a:t>
            </a:r>
            <a:r>
              <a:rPr lang="nl-NL" dirty="0" smtClean="0"/>
              <a:t>omgevingsfactoren.</a:t>
            </a:r>
            <a:endParaRPr lang="nl-NL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nl-NL" dirty="0"/>
              <a:t>De ‘echte’ spreiding van wat je </a:t>
            </a:r>
            <a:r>
              <a:rPr lang="nl-NL" dirty="0" smtClean="0"/>
              <a:t>meet.</a:t>
            </a:r>
            <a:endParaRPr lang="nl-NL" dirty="0"/>
          </a:p>
          <a:p>
            <a:r>
              <a:rPr lang="nl-NL" dirty="0"/>
              <a:t>Hoe meer metingen: </a:t>
            </a:r>
          </a:p>
          <a:p>
            <a:pPr lvl="1">
              <a:spcBef>
                <a:spcPts val="0"/>
              </a:spcBef>
            </a:pPr>
            <a:r>
              <a:rPr lang="nl-NL" dirty="0"/>
              <a:t>H</a:t>
            </a:r>
            <a:r>
              <a:rPr lang="nl-NL" dirty="0" smtClean="0"/>
              <a:t>oe </a:t>
            </a:r>
            <a:r>
              <a:rPr lang="nl-NL" dirty="0"/>
              <a:t>nauwkeuriger je </a:t>
            </a:r>
            <a:r>
              <a:rPr lang="nl-NL" dirty="0" smtClean="0"/>
              <a:t>gemiddelde.</a:t>
            </a:r>
            <a:endParaRPr lang="nl-NL" dirty="0"/>
          </a:p>
          <a:p>
            <a:pPr lvl="1">
              <a:spcBef>
                <a:spcPts val="0"/>
              </a:spcBef>
            </a:pPr>
            <a:r>
              <a:rPr lang="nl-NL" dirty="0"/>
              <a:t>MAAR: spreiding blijft ongeveer </a:t>
            </a:r>
            <a:r>
              <a:rPr lang="nl-NL" dirty="0" smtClean="0"/>
              <a:t>hetzelfde. </a:t>
            </a:r>
            <a:endParaRPr lang="nl-NL" dirty="0"/>
          </a:p>
          <a:p>
            <a:pPr>
              <a:spcAft>
                <a:spcPts val="600"/>
              </a:spcAft>
            </a:pPr>
            <a:endParaRPr lang="nl-NL" dirty="0" smtClean="0"/>
          </a:p>
          <a:p>
            <a:pPr lvl="1"/>
            <a:endParaRPr lang="nl-NL" dirty="0" smtClean="0"/>
          </a:p>
          <a:p>
            <a:pPr>
              <a:buFont typeface="Wingdings 3"/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Gemiddelden en spreiding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81176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dirty="0" smtClean="0"/>
              <a:t>Aantal gemeten mannen: 20000.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Gemiddelde lengte: 180,8 cm.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Spreiding: 50 cm. Vooral ‘echte’ spreiding.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Meetfout is klein (1 mm).</a:t>
            </a:r>
            <a:endParaRPr lang="nl-NL" dirty="0"/>
          </a:p>
        </p:txBody>
      </p:sp>
      <p:sp>
        <p:nvSpPr>
          <p:cNvPr id="5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Voorbeeld - Lengte</a:t>
            </a:r>
            <a:endParaRPr lang="nl-NL" dirty="0"/>
          </a:p>
        </p:txBody>
      </p:sp>
      <p:graphicFrame>
        <p:nvGraphicFramePr>
          <p:cNvPr id="6" name="Grafiek 5"/>
          <p:cNvGraphicFramePr/>
          <p:nvPr>
            <p:extLst>
              <p:ext uri="{D42A27DB-BD31-4B8C-83A1-F6EECF244321}">
                <p14:modId xmlns:p14="http://schemas.microsoft.com/office/powerpoint/2010/main" val="2441654869"/>
              </p:ext>
            </p:extLst>
          </p:nvPr>
        </p:nvGraphicFramePr>
        <p:xfrm>
          <a:off x="3419872" y="3501008"/>
          <a:ext cx="5544616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7256765" y="5991091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Lengte (cm)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Representatie - Staafdiagram</a:t>
            </a:r>
            <a:endParaRPr lang="nl-NL" dirty="0"/>
          </a:p>
        </p:txBody>
      </p:sp>
      <p:graphicFrame>
        <p:nvGraphicFramePr>
          <p:cNvPr id="5" name="Grafiek 4"/>
          <p:cNvGraphicFramePr/>
          <p:nvPr>
            <p:extLst>
              <p:ext uri="{D42A27DB-BD31-4B8C-83A1-F6EECF244321}">
                <p14:modId xmlns:p14="http://schemas.microsoft.com/office/powerpoint/2010/main" val="3890253331"/>
              </p:ext>
            </p:extLst>
          </p:nvPr>
        </p:nvGraphicFramePr>
        <p:xfrm>
          <a:off x="899592" y="1412776"/>
          <a:ext cx="7128792" cy="45365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Rechte verbindingslijn met pijl 7"/>
          <p:cNvCxnSpPr/>
          <p:nvPr/>
        </p:nvCxnSpPr>
        <p:spPr>
          <a:xfrm flipV="1">
            <a:off x="683568" y="148478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kstvak 8"/>
          <p:cNvSpPr txBox="1"/>
          <p:nvPr/>
        </p:nvSpPr>
        <p:spPr>
          <a:xfrm>
            <a:off x="755576" y="1340768"/>
            <a:ext cx="54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sec</a:t>
            </a:r>
            <a:endParaRPr lang="nl-NL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H="1">
            <a:off x="5868144" y="2132856"/>
            <a:ext cx="136815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7308304" y="1916832"/>
            <a:ext cx="1237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spreiding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 dirty="0" smtClean="0"/>
              <a:t>Bepaal het gemiddelde en de spreiding van de lengte van je vingers voor je linker- en rechterhand.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Valt het gemiddelde van de ene hand binnen de spreiding van de andere hand?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Verklaring?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5 minuten.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Oefening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Representatie</a:t>
            </a:r>
            <a:r>
              <a:rPr lang="en-US" dirty="0" smtClean="0"/>
              <a:t> - </a:t>
            </a:r>
            <a:r>
              <a:rPr lang="en-US" dirty="0" err="1" smtClean="0"/>
              <a:t>Staafdiagram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4104925"/>
              </p:ext>
            </p:extLst>
          </p:nvPr>
        </p:nvGraphicFramePr>
        <p:xfrm>
          <a:off x="539552" y="1556792"/>
          <a:ext cx="820891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Representatie - Cirkeldiagram</a:t>
            </a:r>
            <a:endParaRPr lang="nl-NL" dirty="0"/>
          </a:p>
        </p:txBody>
      </p:sp>
      <p:graphicFrame>
        <p:nvGraphicFramePr>
          <p:cNvPr id="4" name="Tijdelijke aanduiding voor inhou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072257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Representatie - Grafiek</a:t>
            </a:r>
            <a:endParaRPr lang="nl-NL" dirty="0"/>
          </a:p>
        </p:txBody>
      </p:sp>
      <p:graphicFrame>
        <p:nvGraphicFramePr>
          <p:cNvPr id="5" name="Grafiek 4"/>
          <p:cNvGraphicFramePr/>
          <p:nvPr>
            <p:extLst>
              <p:ext uri="{D42A27DB-BD31-4B8C-83A1-F6EECF244321}">
                <p14:modId xmlns:p14="http://schemas.microsoft.com/office/powerpoint/2010/main" val="2498978576"/>
              </p:ext>
            </p:extLst>
          </p:nvPr>
        </p:nvGraphicFramePr>
        <p:xfrm>
          <a:off x="1619672" y="1484784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vak 3"/>
          <p:cNvSpPr txBox="1"/>
          <p:nvPr/>
        </p:nvSpPr>
        <p:spPr>
          <a:xfrm>
            <a:off x="2483768" y="5661064"/>
            <a:ext cx="6194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Voor de rode slee van Jan ga je de gewichten variëren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Afmaken:</a:t>
            </a:r>
          </a:p>
          <a:p>
            <a:pPr lvl="1">
              <a:spcBef>
                <a:spcPts val="0"/>
              </a:spcBef>
            </a:pPr>
            <a:r>
              <a:rPr lang="nl-NL" dirty="0"/>
              <a:t>N</a:t>
            </a:r>
            <a:r>
              <a:rPr lang="nl-NL" dirty="0" smtClean="0"/>
              <a:t>ette overzichtelijke diagrammen en/of tabellen.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nl-NL" dirty="0" smtClean="0"/>
              <a:t>Als je getallen hebt, bepaal gemiddelden en spreiding.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Zorg ervoor dat je de datarepresentaties kunt gebruiken voor je presentatie.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Denk alvast na hoe en wat je wil presenteren.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Volgende keer: ...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 de volgende keer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59494117"/>
              </p:ext>
            </p:extLst>
          </p:nvPr>
        </p:nvGraphicFramePr>
        <p:xfrm>
          <a:off x="0" y="1093192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431032" y="756792"/>
            <a:ext cx="8712968" cy="4608512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87824" y="2924944"/>
            <a:ext cx="33457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700" dirty="0" err="1" smtClean="0"/>
              <a:t>Onderzoekscyclus</a:t>
            </a:r>
            <a:endParaRPr lang="en-US" sz="27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979712" y="4221088"/>
            <a:ext cx="2332509" cy="946546"/>
            <a:chOff x="6199936" y="2004660"/>
            <a:chExt cx="2332509" cy="946546"/>
          </a:xfrm>
          <a:scene3d>
            <a:camera prst="orthographicFront"/>
            <a:lightRig rig="flat" dir="t"/>
          </a:scene3d>
        </p:grpSpPr>
        <p:sp>
          <p:nvSpPr>
            <p:cNvPr id="11" name="Oval 10"/>
            <p:cNvSpPr/>
            <p:nvPr/>
          </p:nvSpPr>
          <p:spPr>
            <a:xfrm>
              <a:off x="6199936" y="2004660"/>
              <a:ext cx="2332509" cy="946546"/>
            </a:xfrm>
            <a:prstGeom prst="ellipse">
              <a:avLst/>
            </a:prstGeom>
            <a:effectLst/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Oval 4"/>
            <p:cNvSpPr/>
            <p:nvPr/>
          </p:nvSpPr>
          <p:spPr>
            <a:xfrm>
              <a:off x="6541524" y="2143278"/>
              <a:ext cx="1649333" cy="66931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20320" rIns="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err="1" smtClean="0"/>
                <a:t>Verwerking</a:t>
              </a:r>
              <a:endParaRPr lang="en-US" sz="16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55512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7">
                                            <p:graphicEl>
                                              <a:dgm id="{9F217FA4-29CA-4F4A-B0C0-69B481C624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00"/>
                                        <p:tgtEl>
                                          <p:spTgt spid="7">
                                            <p:graphicEl>
                                              <a:dgm id="{EB56072A-6202-40FB-A83F-5E8156200C4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00"/>
                                        <p:tgtEl>
                                          <p:spTgt spid="7">
                                            <p:graphicEl>
                                              <a:dgm id="{515CDD3C-297B-41C2-A720-32D00FE7138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4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00"/>
                                        <p:tgtEl>
                                          <p:spTgt spid="7">
                                            <p:graphicEl>
                                              <a:dgm id="{87F50F59-B5DC-4193-B0CB-9EA8E01A02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00"/>
                                        <p:tgtEl>
                                          <p:spTgt spid="7">
                                            <p:graphicEl>
                                              <a:dgm id="{FD71980C-B279-4B7C-9C9C-972250EF9F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1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7">
                                            <p:graphicEl>
                                              <a:dgm id="{2FB02F6E-DEA0-4CD2-8049-5584DE6C67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7">
                                            <p:graphicEl>
                                              <a:dgm id="{643FD3C8-9818-4698-B221-06A48C8247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8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00"/>
                                        <p:tgtEl>
                                          <p:spTgt spid="7">
                                            <p:graphicEl>
                                              <a:dgm id="{56F83F8E-2BC8-480B-9F2D-D76B4EBC02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00"/>
                                        <p:tgtEl>
                                          <p:spTgt spid="7">
                                            <p:graphicEl>
                                              <a:dgm id="{AC1070AE-54F4-4279-801C-9490C046AF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00"/>
                                        <p:tgtEl>
                                          <p:spTgt spid="7">
                                            <p:graphicEl>
                                              <a:dgm id="{099652E7-2439-4429-B016-7DC53E04FD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7">
                                            <p:graphicEl>
                                              <a:dgm id="{504F4845-0E97-4C8D-91E5-0988618E46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2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600"/>
                                        <p:tgtEl>
                                          <p:spTgt spid="7">
                                            <p:graphicEl>
                                              <a:dgm id="{BCFCE18F-02E2-42E6-AF70-5EC312063F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600"/>
                                        <p:tgtEl>
                                          <p:spTgt spid="7">
                                            <p:graphicEl>
                                              <a:dgm id="{CDF4C6D8-0147-4262-B1D8-5DB04C962C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600"/>
                                        <p:tgtEl>
                                          <p:spTgt spid="7">
                                            <p:graphicEl>
                                              <a:dgm id="{ED009FAA-E9C5-45F8-9F02-15ABE70921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6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Dgm bld="one"/>
        </p:bldSub>
      </p:bldGraphic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nl-NL" dirty="0" smtClean="0"/>
              <a:t>Datareductie.</a:t>
            </a:r>
            <a:endParaRPr lang="nl-NL" dirty="0"/>
          </a:p>
          <a:p>
            <a:pPr>
              <a:spcAft>
                <a:spcPts val="600"/>
              </a:spcAft>
            </a:pPr>
            <a:r>
              <a:rPr lang="nl-NL" dirty="0" smtClean="0"/>
              <a:t>Gemiddelde, spreiding.</a:t>
            </a:r>
            <a:endParaRPr lang="nl-NL" dirty="0"/>
          </a:p>
          <a:p>
            <a:pPr>
              <a:spcAft>
                <a:spcPts val="600"/>
              </a:spcAft>
            </a:pPr>
            <a:r>
              <a:rPr lang="nl-NL" dirty="0" smtClean="0"/>
              <a:t>Representatie resultaten.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Voor de volgende keer. </a:t>
            </a:r>
          </a:p>
          <a:p>
            <a:pPr lvl="1"/>
            <a:endParaRPr lang="nl-NL" dirty="0" smtClean="0"/>
          </a:p>
          <a:p>
            <a:pPr>
              <a:buNone/>
            </a:pP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Indeling 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6970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Snelste slee?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5364088" y="1196752"/>
            <a:ext cx="1124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Oorzaak</a:t>
            </a:r>
            <a:endParaRPr lang="nl-NL" b="1" dirty="0"/>
          </a:p>
        </p:txBody>
      </p:sp>
      <p:sp>
        <p:nvSpPr>
          <p:cNvPr id="10" name="Tekstvak 9"/>
          <p:cNvSpPr txBox="1"/>
          <p:nvPr/>
        </p:nvSpPr>
        <p:spPr>
          <a:xfrm>
            <a:off x="6876256" y="1196752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/>
              <a:t>Gevolg</a:t>
            </a:r>
            <a:endParaRPr lang="nl-NL" b="1" dirty="0"/>
          </a:p>
        </p:txBody>
      </p:sp>
      <p:sp>
        <p:nvSpPr>
          <p:cNvPr id="11" name="Tekstvak 10"/>
          <p:cNvSpPr txBox="1"/>
          <p:nvPr/>
        </p:nvSpPr>
        <p:spPr>
          <a:xfrm>
            <a:off x="7092280" y="3394850"/>
            <a:ext cx="1670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Tijd afdaling </a:t>
            </a:r>
          </a:p>
          <a:p>
            <a:r>
              <a:rPr lang="nl-NL" dirty="0" smtClean="0"/>
              <a:t>helling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90958" y="1630541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Gewicht</a:t>
            </a:r>
          </a:p>
          <a:p>
            <a:r>
              <a:rPr lang="nl-NL" dirty="0"/>
              <a:t>s</a:t>
            </a:r>
            <a:r>
              <a:rPr lang="nl-NL" dirty="0" smtClean="0"/>
              <a:t>lee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3114583" y="1630541"/>
            <a:ext cx="10727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Gewicht</a:t>
            </a:r>
          </a:p>
          <a:p>
            <a:r>
              <a:rPr lang="nl-NL" dirty="0" smtClean="0"/>
              <a:t>berijder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2051720" y="1630540"/>
            <a:ext cx="1059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Skills</a:t>
            </a:r>
          </a:p>
          <a:p>
            <a:r>
              <a:rPr lang="nl-NL" dirty="0" smtClean="0"/>
              <a:t>berijder</a:t>
            </a:r>
            <a:endParaRPr lang="nl-NL" dirty="0"/>
          </a:p>
        </p:txBody>
      </p:sp>
      <p:sp>
        <p:nvSpPr>
          <p:cNvPr id="17" name="Tekstvak 16"/>
          <p:cNvSpPr txBox="1"/>
          <p:nvPr/>
        </p:nvSpPr>
        <p:spPr>
          <a:xfrm>
            <a:off x="4361581" y="1630539"/>
            <a:ext cx="12602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Materiaal</a:t>
            </a:r>
          </a:p>
          <a:p>
            <a:r>
              <a:rPr lang="nl-NL" dirty="0" smtClean="0"/>
              <a:t>glij-ijzer</a:t>
            </a:r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790119" y="5127728"/>
            <a:ext cx="1143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Steilheid</a:t>
            </a:r>
            <a:endParaRPr lang="nl-NL" dirty="0"/>
          </a:p>
          <a:p>
            <a:r>
              <a:rPr lang="nl-NL" dirty="0"/>
              <a:t>h</a:t>
            </a:r>
            <a:r>
              <a:rPr lang="nl-NL" dirty="0" smtClean="0"/>
              <a:t>elling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2124656" y="5149047"/>
            <a:ext cx="971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Lengte</a:t>
            </a:r>
          </a:p>
          <a:p>
            <a:r>
              <a:rPr lang="nl-NL" dirty="0"/>
              <a:t>h</a:t>
            </a:r>
            <a:r>
              <a:rPr lang="nl-NL" dirty="0" smtClean="0"/>
              <a:t>elling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181325" y="5149047"/>
            <a:ext cx="11769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Gladheid</a:t>
            </a:r>
          </a:p>
          <a:p>
            <a:r>
              <a:rPr lang="nl-NL" dirty="0" smtClean="0"/>
              <a:t>helling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 flipV="1">
            <a:off x="6660232" y="1196752"/>
            <a:ext cx="0" cy="504056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1763688" y="3717032"/>
            <a:ext cx="532859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1187624" y="2276872"/>
            <a:ext cx="576064" cy="144016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2548386" y="2276872"/>
            <a:ext cx="576064" cy="144016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>
            <a:off x="3673390" y="2276872"/>
            <a:ext cx="576064" cy="144016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/>
          <p:cNvCxnSpPr/>
          <p:nvPr/>
        </p:nvCxnSpPr>
        <p:spPr>
          <a:xfrm>
            <a:off x="4904585" y="2276872"/>
            <a:ext cx="576064" cy="144016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 flipH="1">
            <a:off x="1332896" y="3706317"/>
            <a:ext cx="440432" cy="1366411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echte verbindingslijn 25"/>
          <p:cNvCxnSpPr/>
          <p:nvPr/>
        </p:nvCxnSpPr>
        <p:spPr>
          <a:xfrm flipH="1">
            <a:off x="2670413" y="3706317"/>
            <a:ext cx="440432" cy="1366411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H="1">
            <a:off x="3791765" y="3717032"/>
            <a:ext cx="440432" cy="1366411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 flipH="1">
            <a:off x="5040217" y="3718016"/>
            <a:ext cx="440432" cy="1366411"/>
          </a:xfrm>
          <a:prstGeom prst="line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4374123" y="5108420"/>
            <a:ext cx="1140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Ontwerp</a:t>
            </a:r>
          </a:p>
          <a:p>
            <a:r>
              <a:rPr lang="nl-NL" dirty="0" smtClean="0"/>
              <a:t>slee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974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  <p:bldP spid="20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119485"/>
              </p:ext>
            </p:extLst>
          </p:nvPr>
        </p:nvGraphicFramePr>
        <p:xfrm>
          <a:off x="611560" y="3673832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eerste rit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tweede rit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 derde rit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Houten</a:t>
                      </a:r>
                      <a:r>
                        <a:rPr lang="nl-NL" baseline="0" dirty="0" smtClean="0"/>
                        <a:t> slee van Kees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Gele slee van Karin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Rode slee van Jan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dirty="0" smtClean="0"/>
                        <a:t>seconden</a:t>
                      </a:r>
                      <a:endParaRPr lang="nl-N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Labjournaal</a:t>
            </a:r>
            <a:endParaRPr lang="nl-NL" dirty="0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01103"/>
              </p:ext>
            </p:extLst>
          </p:nvPr>
        </p:nvGraphicFramePr>
        <p:xfrm>
          <a:off x="611560" y="1556792"/>
          <a:ext cx="463581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158781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Eigenschap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Meetwaarde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Gewicht zandzak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25,3 kg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Lengte helling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44,25 m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Luchttemperatuur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-6,4 °C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Temperatuur sleetjes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-6,4 °C</a:t>
                      </a:r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42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nl-NL" dirty="0" smtClean="0"/>
              <a:t>Meetresultaten zijn meestal lange tabellen met getallen.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Hoe te presenteren?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Wat is datareductie?</a:t>
            </a:r>
          </a:p>
          <a:p>
            <a:pPr>
              <a:spcAft>
                <a:spcPts val="600"/>
              </a:spcAft>
            </a:pPr>
            <a:r>
              <a:rPr lang="nl-NL" dirty="0" smtClean="0"/>
              <a:t>Resultaat: tabellen, diagrammen, grafieken, gemiddelden, spreidingen, …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Datareductie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16393"/>
              </p:ext>
            </p:extLst>
          </p:nvPr>
        </p:nvGraphicFramePr>
        <p:xfrm>
          <a:off x="514028" y="1657608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1</a:t>
                      </a:r>
                      <a:r>
                        <a:rPr lang="nl-NL" baseline="30000" dirty="0" smtClean="0"/>
                        <a:t>ste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rit 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2</a:t>
                      </a:r>
                      <a:r>
                        <a:rPr lang="nl-NL" baseline="30000" dirty="0" smtClean="0"/>
                        <a:t>de</a:t>
                      </a:r>
                      <a:r>
                        <a:rPr lang="nl-NL" dirty="0" smtClean="0"/>
                        <a:t> rit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 3</a:t>
                      </a:r>
                      <a:r>
                        <a:rPr lang="nl-NL" baseline="30000" dirty="0" smtClean="0"/>
                        <a:t>de</a:t>
                      </a:r>
                      <a:r>
                        <a:rPr lang="nl-NL" dirty="0" smtClean="0"/>
                        <a:t> rit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Houten</a:t>
                      </a:r>
                      <a:r>
                        <a:rPr lang="nl-NL" baseline="0" dirty="0" smtClean="0"/>
                        <a:t> slee van Kees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14,7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15,0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Gele slee van Karin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23,2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20,1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19,6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Rode slee van Jan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24,3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30,0</a:t>
                      </a:r>
                      <a:endParaRPr lang="nl-NL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</a:t>
            </a:r>
            <a:r>
              <a:rPr lang="nl-NL" dirty="0"/>
              <a:t> </a:t>
            </a:r>
            <a:r>
              <a:rPr lang="nl-NL" dirty="0" smtClean="0"/>
              <a:t>– Snelste slee?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915816" y="3356992"/>
            <a:ext cx="3345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Wat is niet goed in de tabel?</a:t>
            </a:r>
            <a:endParaRPr lang="nl-NL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s://openclipart.org/image/300px/svg_to_png/175273/Cronomet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26324"/>
            <a:ext cx="2219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Voorbeeld</a:t>
            </a:r>
            <a:r>
              <a:rPr lang="nl-NL" dirty="0"/>
              <a:t> </a:t>
            </a:r>
            <a:r>
              <a:rPr lang="nl-NL" dirty="0" smtClean="0"/>
              <a:t>– Snelste slee?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2699792" y="3356992"/>
            <a:ext cx="3836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 smtClean="0">
                <a:solidFill>
                  <a:srgbClr val="FF0000"/>
                </a:solidFill>
              </a:rPr>
              <a:t>Let op eenheden en grootheden!</a:t>
            </a:r>
            <a:endParaRPr lang="nl-NL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410735"/>
              </p:ext>
            </p:extLst>
          </p:nvPr>
        </p:nvGraphicFramePr>
        <p:xfrm>
          <a:off x="514028" y="1657608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1800200"/>
                <a:gridCol w="1800200"/>
                <a:gridCol w="1800200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1</a:t>
                      </a:r>
                      <a:r>
                        <a:rPr lang="nl-NL" baseline="30000" dirty="0" smtClean="0"/>
                        <a:t>ste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rit 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(s)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</a:t>
                      </a:r>
                      <a:r>
                        <a:rPr lang="nl-NL" baseline="0" dirty="0" smtClean="0"/>
                        <a:t> </a:t>
                      </a:r>
                      <a:r>
                        <a:rPr lang="nl-NL" dirty="0" smtClean="0"/>
                        <a:t>2</a:t>
                      </a:r>
                      <a:r>
                        <a:rPr lang="nl-NL" baseline="30000" dirty="0" smtClean="0"/>
                        <a:t>de</a:t>
                      </a:r>
                      <a:r>
                        <a:rPr lang="nl-NL" dirty="0" smtClean="0"/>
                        <a:t> rit 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(s)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Tijd 3</a:t>
                      </a:r>
                      <a:r>
                        <a:rPr lang="nl-NL" baseline="30000" dirty="0" smtClean="0"/>
                        <a:t>de</a:t>
                      </a:r>
                      <a:r>
                        <a:rPr lang="nl-NL" dirty="0" smtClean="0"/>
                        <a:t> rit </a:t>
                      </a:r>
                      <a:r>
                        <a:rPr lang="nl-NL" dirty="0" smtClean="0">
                          <a:solidFill>
                            <a:srgbClr val="FF0000"/>
                          </a:solidFill>
                        </a:rPr>
                        <a:t>(s)</a:t>
                      </a:r>
                      <a:endParaRPr lang="nl-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Houten</a:t>
                      </a:r>
                      <a:r>
                        <a:rPr lang="nl-NL" baseline="0" dirty="0" smtClean="0"/>
                        <a:t> slee van Kees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14,7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15,0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Gele slee van Karin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23,2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20,1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19,6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Rode slee van Jan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24,3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30,0</a:t>
                      </a:r>
                      <a:endParaRPr lang="nl-NL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2" descr="https://openclipart.org/image/300px/svg_to_png/175273/Cronometr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726324"/>
            <a:ext cx="22193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59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Gemiddelden en spreidingen</a:t>
            </a:r>
            <a:endParaRPr lang="nl-NL" dirty="0"/>
          </a:p>
        </p:txBody>
      </p:sp>
      <p:graphicFrame>
        <p:nvGraphicFramePr>
          <p:cNvPr id="5" name="Tijdelijke aanduiding voor inhoud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154162"/>
              </p:ext>
            </p:extLst>
          </p:nvPr>
        </p:nvGraphicFramePr>
        <p:xfrm>
          <a:off x="300669" y="1933570"/>
          <a:ext cx="8568951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6"/>
                <a:gridCol w="1195333"/>
                <a:gridCol w="1195333"/>
                <a:gridCol w="1195333"/>
                <a:gridCol w="1195333"/>
                <a:gridCol w="1195333"/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Tijd</a:t>
                      </a:r>
                      <a:r>
                        <a:rPr lang="nl-NL" sz="1800" baseline="0" dirty="0" smtClean="0">
                          <a:solidFill>
                            <a:schemeClr val="bg1"/>
                          </a:solidFill>
                        </a:rPr>
                        <a:t> 1</a:t>
                      </a:r>
                      <a:r>
                        <a:rPr lang="nl-NL" sz="1800" baseline="30000" dirty="0" smtClean="0">
                          <a:solidFill>
                            <a:schemeClr val="bg1"/>
                          </a:solidFill>
                        </a:rPr>
                        <a:t>ste</a:t>
                      </a:r>
                      <a:r>
                        <a:rPr lang="nl-NL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rit (s)</a:t>
                      </a:r>
                      <a:endParaRPr lang="nl-N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Tijd</a:t>
                      </a:r>
                      <a:r>
                        <a:rPr lang="nl-NL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nl-NL" sz="1800" baseline="30000" dirty="0" smtClean="0">
                          <a:solidFill>
                            <a:schemeClr val="bg1"/>
                          </a:solidFill>
                        </a:rPr>
                        <a:t>de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 rit (s)</a:t>
                      </a:r>
                      <a:endParaRPr lang="nl-N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Tijd 3</a:t>
                      </a:r>
                      <a:r>
                        <a:rPr lang="nl-NL" sz="1800" baseline="30000" dirty="0" smtClean="0">
                          <a:solidFill>
                            <a:schemeClr val="bg1"/>
                          </a:solidFill>
                        </a:rPr>
                        <a:t>de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 rit (s)</a:t>
                      </a:r>
                      <a:endParaRPr lang="nl-N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err="1" smtClean="0">
                          <a:solidFill>
                            <a:schemeClr val="bg1"/>
                          </a:solidFill>
                        </a:rPr>
                        <a:t>Gemid-delde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 (s)</a:t>
                      </a:r>
                      <a:endParaRPr lang="nl-N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800" dirty="0" err="1" smtClean="0">
                          <a:solidFill>
                            <a:schemeClr val="bg1"/>
                          </a:solidFill>
                        </a:rPr>
                        <a:t>Sprei-ding</a:t>
                      </a:r>
                      <a:r>
                        <a:rPr lang="nl-NL" sz="1800" dirty="0" smtClean="0">
                          <a:solidFill>
                            <a:schemeClr val="bg1"/>
                          </a:solidFill>
                        </a:rPr>
                        <a:t> (s)</a:t>
                      </a:r>
                      <a:endParaRPr lang="nl-NL" sz="18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Houten</a:t>
                      </a:r>
                      <a:r>
                        <a:rPr lang="nl-NL" baseline="0" dirty="0" smtClean="0"/>
                        <a:t> slee van Kees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14,7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15,0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15,0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0,3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baseline="0" dirty="0" smtClean="0"/>
                        <a:t>Gele slee van Karin</a:t>
                      </a:r>
                      <a:endParaRPr lang="nl-N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23,2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20,1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19,6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21,0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1,8</a:t>
                      </a:r>
                      <a:endParaRPr lang="nl-NL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Rode slee van Jan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25,3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24,3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30,0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26,5</a:t>
                      </a:r>
                      <a:endParaRPr lang="nl-N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 smtClean="0"/>
                        <a:t>2,9</a:t>
                      </a:r>
                      <a:endParaRPr lang="nl-NL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1242</TotalTime>
  <Words>526</Words>
  <Application>Microsoft Office PowerPoint</Application>
  <PresentationFormat>On-screen Show (4:3)</PresentationFormat>
  <Paragraphs>169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Verwerking</vt:lpstr>
      <vt:lpstr>PowerPoint Presentation</vt:lpstr>
      <vt:lpstr>Indeling les</vt:lpstr>
      <vt:lpstr>Snelste slee?</vt:lpstr>
      <vt:lpstr>Labjournaal</vt:lpstr>
      <vt:lpstr>Datareductie</vt:lpstr>
      <vt:lpstr>Voorbeeld – Snelste slee?</vt:lpstr>
      <vt:lpstr>Voorbeeld – Snelste slee?</vt:lpstr>
      <vt:lpstr>Gemiddelden en spreidingen</vt:lpstr>
      <vt:lpstr>Gemiddelden en spreiding</vt:lpstr>
      <vt:lpstr>Voorbeeld - Lengte</vt:lpstr>
      <vt:lpstr>Representatie - Staafdiagram</vt:lpstr>
      <vt:lpstr>Oefening</vt:lpstr>
      <vt:lpstr>Representatie - Staafdiagram</vt:lpstr>
      <vt:lpstr>Representatie - Cirkeldiagram</vt:lpstr>
      <vt:lpstr>Representatie - Grafiek</vt:lpstr>
      <vt:lpstr>Voor de volgende keer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Ontwerpgr</dc:title>
  <dc:creator>Antheunisse, M.</dc:creator>
  <cp:lastModifiedBy>student</cp:lastModifiedBy>
  <cp:revision>168</cp:revision>
  <dcterms:created xsi:type="dcterms:W3CDTF">2014-03-23T13:27:00Z</dcterms:created>
  <dcterms:modified xsi:type="dcterms:W3CDTF">2014-06-21T08:02:21Z</dcterms:modified>
</cp:coreProperties>
</file>